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8"/>
  </p:notesMasterIdLst>
  <p:handoutMasterIdLst>
    <p:handoutMasterId r:id="rId19"/>
  </p:handoutMasterIdLst>
  <p:sldIdLst>
    <p:sldId id="256" r:id="rId5"/>
    <p:sldId id="265" r:id="rId6"/>
    <p:sldId id="262" r:id="rId7"/>
    <p:sldId id="283" r:id="rId8"/>
    <p:sldId id="266" r:id="rId9"/>
    <p:sldId id="281" r:id="rId10"/>
    <p:sldId id="282" r:id="rId11"/>
    <p:sldId id="267" r:id="rId12"/>
    <p:sldId id="268" r:id="rId13"/>
    <p:sldId id="284" r:id="rId14"/>
    <p:sldId id="269" r:id="rId15"/>
    <p:sldId id="270" r:id="rId16"/>
    <p:sldId id="271" r:id="rId17"/>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FC1A7-ABEC-43E0-BEA2-89D29B753260}" v="135" dt="2020-08-23T11:16:44.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8" d="100"/>
          <a:sy n="68" d="100"/>
        </p:scale>
        <p:origin x="14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366FC1A7-ABEC-43E0-BEA2-89D29B753260}"/>
    <pc:docChg chg="undo redo custSel addSld delSld modSld">
      <pc:chgData name="Mr Porter" userId="caeb4aa7-6afb-46a3-a995-19b0c182e2ba" providerId="ADAL" clId="{366FC1A7-ABEC-43E0-BEA2-89D29B753260}" dt="2020-08-23T11:16:58.569" v="1741" actId="20577"/>
      <pc:docMkLst>
        <pc:docMk/>
      </pc:docMkLst>
      <pc:sldChg chg="addSp delSp modSp mod">
        <pc:chgData name="Mr Porter" userId="caeb4aa7-6afb-46a3-a995-19b0c182e2ba" providerId="ADAL" clId="{366FC1A7-ABEC-43E0-BEA2-89D29B753260}" dt="2020-08-23T10:42:30.974" v="243"/>
        <pc:sldMkLst>
          <pc:docMk/>
          <pc:sldMk cId="3606514065" sldId="256"/>
        </pc:sldMkLst>
        <pc:spChg chg="mod">
          <ac:chgData name="Mr Porter" userId="caeb4aa7-6afb-46a3-a995-19b0c182e2ba" providerId="ADAL" clId="{366FC1A7-ABEC-43E0-BEA2-89D29B753260}" dt="2020-08-23T10:39:18.794" v="16" actId="20577"/>
          <ac:spMkLst>
            <pc:docMk/>
            <pc:sldMk cId="3606514065" sldId="256"/>
            <ac:spMk id="3" creationId="{00000000-0000-0000-0000-000000000000}"/>
          </ac:spMkLst>
        </pc:spChg>
        <pc:picChg chg="del">
          <ac:chgData name="Mr Porter" userId="caeb4aa7-6afb-46a3-a995-19b0c182e2ba" providerId="ADAL" clId="{366FC1A7-ABEC-43E0-BEA2-89D29B753260}" dt="2020-08-23T10:39:14.638" v="0" actId="478"/>
          <ac:picMkLst>
            <pc:docMk/>
            <pc:sldMk cId="3606514065" sldId="256"/>
            <ac:picMk id="4" creationId="{00000000-0000-0000-0000-000000000000}"/>
          </ac:picMkLst>
        </pc:picChg>
        <pc:picChg chg="add mod">
          <ac:chgData name="Mr Porter" userId="caeb4aa7-6afb-46a3-a995-19b0c182e2ba" providerId="ADAL" clId="{366FC1A7-ABEC-43E0-BEA2-89D29B753260}" dt="2020-08-23T10:42:30.974" v="243"/>
          <ac:picMkLst>
            <pc:docMk/>
            <pc:sldMk cId="3606514065" sldId="256"/>
            <ac:picMk id="1026" creationId="{52E0A560-DCE0-422C-AB07-4D333F32DEB1}"/>
          </ac:picMkLst>
        </pc:picChg>
      </pc:sldChg>
      <pc:sldChg chg="del">
        <pc:chgData name="Mr Porter" userId="caeb4aa7-6afb-46a3-a995-19b0c182e2ba" providerId="ADAL" clId="{366FC1A7-ABEC-43E0-BEA2-89D29B753260}" dt="2020-08-23T10:40:01.369" v="223" actId="47"/>
        <pc:sldMkLst>
          <pc:docMk/>
          <pc:sldMk cId="2124926539" sldId="258"/>
        </pc:sldMkLst>
      </pc:sldChg>
      <pc:sldChg chg="del">
        <pc:chgData name="Mr Porter" userId="caeb4aa7-6afb-46a3-a995-19b0c182e2ba" providerId="ADAL" clId="{366FC1A7-ABEC-43E0-BEA2-89D29B753260}" dt="2020-08-23T10:40:10.947" v="231" actId="47"/>
        <pc:sldMkLst>
          <pc:docMk/>
          <pc:sldMk cId="3000253610" sldId="260"/>
        </pc:sldMkLst>
      </pc:sldChg>
      <pc:sldChg chg="del">
        <pc:chgData name="Mr Porter" userId="caeb4aa7-6afb-46a3-a995-19b0c182e2ba" providerId="ADAL" clId="{366FC1A7-ABEC-43E0-BEA2-89D29B753260}" dt="2020-08-23T10:40:10.244" v="230" actId="47"/>
        <pc:sldMkLst>
          <pc:docMk/>
          <pc:sldMk cId="1920951925" sldId="261"/>
        </pc:sldMkLst>
      </pc:sldChg>
      <pc:sldChg chg="addSp delSp modSp mod setBg">
        <pc:chgData name="Mr Porter" userId="caeb4aa7-6afb-46a3-a995-19b0c182e2ba" providerId="ADAL" clId="{366FC1A7-ABEC-43E0-BEA2-89D29B753260}" dt="2020-08-23T10:47:38.332" v="359" actId="18131"/>
        <pc:sldMkLst>
          <pc:docMk/>
          <pc:sldMk cId="3389500544" sldId="262"/>
        </pc:sldMkLst>
        <pc:spChg chg="mod">
          <ac:chgData name="Mr Porter" userId="caeb4aa7-6afb-46a3-a995-19b0c182e2ba" providerId="ADAL" clId="{366FC1A7-ABEC-43E0-BEA2-89D29B753260}" dt="2020-08-23T10:46:08.944" v="314" actId="26606"/>
          <ac:spMkLst>
            <pc:docMk/>
            <pc:sldMk cId="3389500544" sldId="262"/>
            <ac:spMk id="2" creationId="{00000000-0000-0000-0000-000000000000}"/>
          </ac:spMkLst>
        </pc:spChg>
        <pc:spChg chg="mod">
          <ac:chgData name="Mr Porter" userId="caeb4aa7-6afb-46a3-a995-19b0c182e2ba" providerId="ADAL" clId="{366FC1A7-ABEC-43E0-BEA2-89D29B753260}" dt="2020-08-23T10:46:08.944" v="314" actId="26606"/>
          <ac:spMkLst>
            <pc:docMk/>
            <pc:sldMk cId="3389500544" sldId="262"/>
            <ac:spMk id="4" creationId="{00000000-0000-0000-0000-000000000000}"/>
          </ac:spMkLst>
        </pc:spChg>
        <pc:spChg chg="add del">
          <ac:chgData name="Mr Porter" userId="caeb4aa7-6afb-46a3-a995-19b0c182e2ba" providerId="ADAL" clId="{366FC1A7-ABEC-43E0-BEA2-89D29B753260}" dt="2020-08-23T10:46:08.944" v="314" actId="26606"/>
          <ac:spMkLst>
            <pc:docMk/>
            <pc:sldMk cId="3389500544" sldId="262"/>
            <ac:spMk id="71" creationId="{4FAE1107-CEC3-4041-8BAA-CDB6F6759B35}"/>
          </ac:spMkLst>
        </pc:spChg>
        <pc:spChg chg="add del">
          <ac:chgData name="Mr Porter" userId="caeb4aa7-6afb-46a3-a995-19b0c182e2ba" providerId="ADAL" clId="{366FC1A7-ABEC-43E0-BEA2-89D29B753260}" dt="2020-08-23T10:44:33.029" v="293" actId="26606"/>
          <ac:spMkLst>
            <pc:docMk/>
            <pc:sldMk cId="3389500544" sldId="262"/>
            <ac:spMk id="135" creationId="{6109556B-EAE9-4435-B409-0519F2CBDB14}"/>
          </ac:spMkLst>
        </pc:spChg>
        <pc:spChg chg="add del">
          <ac:chgData name="Mr Porter" userId="caeb4aa7-6afb-46a3-a995-19b0c182e2ba" providerId="ADAL" clId="{366FC1A7-ABEC-43E0-BEA2-89D29B753260}" dt="2020-08-23T10:45:32.991" v="305" actId="26606"/>
          <ac:spMkLst>
            <pc:docMk/>
            <pc:sldMk cId="3389500544" sldId="262"/>
            <ac:spMk id="2052" creationId="{6109556B-EAE9-4435-B409-0519F2CBDB14}"/>
          </ac:spMkLst>
        </pc:spChg>
        <pc:spChg chg="add del">
          <ac:chgData name="Mr Porter" userId="caeb4aa7-6afb-46a3-a995-19b0c182e2ba" providerId="ADAL" clId="{366FC1A7-ABEC-43E0-BEA2-89D29B753260}" dt="2020-08-23T10:46:08.944" v="314" actId="26606"/>
          <ac:spMkLst>
            <pc:docMk/>
            <pc:sldMk cId="3389500544" sldId="262"/>
            <ac:spMk id="2054" creationId="{81AEB8A9-B768-4E30-BA55-D919E6687343}"/>
          </ac:spMkLst>
        </pc:spChg>
        <pc:picChg chg="del">
          <ac:chgData name="Mr Porter" userId="caeb4aa7-6afb-46a3-a995-19b0c182e2ba" providerId="ADAL" clId="{366FC1A7-ABEC-43E0-BEA2-89D29B753260}" dt="2020-08-23T10:40:04.838" v="226" actId="478"/>
          <ac:picMkLst>
            <pc:docMk/>
            <pc:sldMk cId="3389500544" sldId="262"/>
            <ac:picMk id="1026" creationId="{EDD9BF8E-1ED6-4423-B758-BC2EAFF8F8CD}"/>
          </ac:picMkLst>
        </pc:picChg>
        <pc:picChg chg="add mod">
          <ac:chgData name="Mr Porter" userId="caeb4aa7-6afb-46a3-a995-19b0c182e2ba" providerId="ADAL" clId="{366FC1A7-ABEC-43E0-BEA2-89D29B753260}" dt="2020-08-23T10:47:38.332" v="359" actId="18131"/>
          <ac:picMkLst>
            <pc:docMk/>
            <pc:sldMk cId="3389500544" sldId="262"/>
            <ac:picMk id="2050" creationId="{341D95D9-C3CD-4E8F-AB7E-7B01C76AC54A}"/>
          </ac:picMkLst>
        </pc:picChg>
        <pc:cxnChg chg="add del">
          <ac:chgData name="Mr Porter" userId="caeb4aa7-6afb-46a3-a995-19b0c182e2ba" providerId="ADAL" clId="{366FC1A7-ABEC-43E0-BEA2-89D29B753260}" dt="2020-08-23T10:46:08.944" v="314" actId="26606"/>
          <ac:cxnSpMkLst>
            <pc:docMk/>
            <pc:sldMk cId="3389500544" sldId="262"/>
            <ac:cxnSpMk id="73" creationId="{1AEA88FB-F5DD-45CE-AAE1-7B33D0ABDD25}"/>
          </ac:cxnSpMkLst>
        </pc:cxnChg>
        <pc:cxnChg chg="add del">
          <ac:chgData name="Mr Porter" userId="caeb4aa7-6afb-46a3-a995-19b0c182e2ba" providerId="ADAL" clId="{366FC1A7-ABEC-43E0-BEA2-89D29B753260}" dt="2020-08-23T10:44:33.029" v="293" actId="26606"/>
          <ac:cxnSpMkLst>
            <pc:docMk/>
            <pc:sldMk cId="3389500544" sldId="262"/>
            <ac:cxnSpMk id="137" creationId="{5814CCBE-423E-41B2-A9F3-82679F490EF4}"/>
          </ac:cxnSpMkLst>
        </pc:cxnChg>
        <pc:cxnChg chg="add del">
          <ac:chgData name="Mr Porter" userId="caeb4aa7-6afb-46a3-a995-19b0c182e2ba" providerId="ADAL" clId="{366FC1A7-ABEC-43E0-BEA2-89D29B753260}" dt="2020-08-23T10:45:32.991" v="305" actId="26606"/>
          <ac:cxnSpMkLst>
            <pc:docMk/>
            <pc:sldMk cId="3389500544" sldId="262"/>
            <ac:cxnSpMk id="2053" creationId="{5814CCBE-423E-41B2-A9F3-82679F490EF4}"/>
          </ac:cxnSpMkLst>
        </pc:cxnChg>
      </pc:sldChg>
      <pc:sldChg chg="del">
        <pc:chgData name="Mr Porter" userId="caeb4aa7-6afb-46a3-a995-19b0c182e2ba" providerId="ADAL" clId="{366FC1A7-ABEC-43E0-BEA2-89D29B753260}" dt="2020-08-23T10:40:03.728" v="225" actId="47"/>
        <pc:sldMkLst>
          <pc:docMk/>
          <pc:sldMk cId="4138916348" sldId="263"/>
        </pc:sldMkLst>
      </pc:sldChg>
      <pc:sldChg chg="del">
        <pc:chgData name="Mr Porter" userId="caeb4aa7-6afb-46a3-a995-19b0c182e2ba" providerId="ADAL" clId="{366FC1A7-ABEC-43E0-BEA2-89D29B753260}" dt="2020-08-23T10:40:03.010" v="224" actId="47"/>
        <pc:sldMkLst>
          <pc:docMk/>
          <pc:sldMk cId="2352776775" sldId="264"/>
        </pc:sldMkLst>
      </pc:sldChg>
      <pc:sldChg chg="modSp mod">
        <pc:chgData name="Mr Porter" userId="caeb4aa7-6afb-46a3-a995-19b0c182e2ba" providerId="ADAL" clId="{366FC1A7-ABEC-43E0-BEA2-89D29B753260}" dt="2020-08-23T10:39:58.416" v="222" actId="20577"/>
        <pc:sldMkLst>
          <pc:docMk/>
          <pc:sldMk cId="1086408598" sldId="265"/>
        </pc:sldMkLst>
        <pc:spChg chg="mod">
          <ac:chgData name="Mr Porter" userId="caeb4aa7-6afb-46a3-a995-19b0c182e2ba" providerId="ADAL" clId="{366FC1A7-ABEC-43E0-BEA2-89D29B753260}" dt="2020-08-23T10:39:58.416" v="222" actId="20577"/>
          <ac:spMkLst>
            <pc:docMk/>
            <pc:sldMk cId="1086408598" sldId="265"/>
            <ac:spMk id="2" creationId="{00000000-0000-0000-0000-000000000000}"/>
          </ac:spMkLst>
        </pc:spChg>
      </pc:sldChg>
      <pc:sldChg chg="modSp add mod">
        <pc:chgData name="Mr Porter" userId="caeb4aa7-6afb-46a3-a995-19b0c182e2ba" providerId="ADAL" clId="{366FC1A7-ABEC-43E0-BEA2-89D29B753260}" dt="2020-08-23T10:47:01.170" v="352" actId="20577"/>
        <pc:sldMkLst>
          <pc:docMk/>
          <pc:sldMk cId="4185204530" sldId="266"/>
        </pc:sldMkLst>
        <pc:spChg chg="mod">
          <ac:chgData name="Mr Porter" userId="caeb4aa7-6afb-46a3-a995-19b0c182e2ba" providerId="ADAL" clId="{366FC1A7-ABEC-43E0-BEA2-89D29B753260}" dt="2020-08-23T10:47:01.170" v="352" actId="20577"/>
          <ac:spMkLst>
            <pc:docMk/>
            <pc:sldMk cId="4185204530" sldId="266"/>
            <ac:spMk id="2" creationId="{00000000-0000-0000-0000-000000000000}"/>
          </ac:spMkLst>
        </pc:spChg>
        <pc:spChg chg="mod">
          <ac:chgData name="Mr Porter" userId="caeb4aa7-6afb-46a3-a995-19b0c182e2ba" providerId="ADAL" clId="{366FC1A7-ABEC-43E0-BEA2-89D29B753260}" dt="2020-08-23T10:46:45.565" v="347" actId="207"/>
          <ac:spMkLst>
            <pc:docMk/>
            <pc:sldMk cId="4185204530" sldId="266"/>
            <ac:spMk id="4" creationId="{00000000-0000-0000-0000-000000000000}"/>
          </ac:spMkLst>
        </pc:spChg>
      </pc:sldChg>
      <pc:sldChg chg="addSp modSp add mod">
        <pc:chgData name="Mr Porter" userId="caeb4aa7-6afb-46a3-a995-19b0c182e2ba" providerId="ADAL" clId="{366FC1A7-ABEC-43E0-BEA2-89D29B753260}" dt="2020-08-23T10:50:04.070" v="515" actId="20577"/>
        <pc:sldMkLst>
          <pc:docMk/>
          <pc:sldMk cId="3176927581" sldId="267"/>
        </pc:sldMkLst>
        <pc:spChg chg="mod">
          <ac:chgData name="Mr Porter" userId="caeb4aa7-6afb-46a3-a995-19b0c182e2ba" providerId="ADAL" clId="{366FC1A7-ABEC-43E0-BEA2-89D29B753260}" dt="2020-08-23T10:50:04.070" v="515" actId="20577"/>
          <ac:spMkLst>
            <pc:docMk/>
            <pc:sldMk cId="3176927581" sldId="267"/>
            <ac:spMk id="2" creationId="{00000000-0000-0000-0000-000000000000}"/>
          </ac:spMkLst>
        </pc:spChg>
        <pc:spChg chg="mod">
          <ac:chgData name="Mr Porter" userId="caeb4aa7-6afb-46a3-a995-19b0c182e2ba" providerId="ADAL" clId="{366FC1A7-ABEC-43E0-BEA2-89D29B753260}" dt="2020-08-23T10:47:53.694" v="368" actId="20577"/>
          <ac:spMkLst>
            <pc:docMk/>
            <pc:sldMk cId="3176927581" sldId="267"/>
            <ac:spMk id="4" creationId="{00000000-0000-0000-0000-000000000000}"/>
          </ac:spMkLst>
        </pc:spChg>
        <pc:picChg chg="add mod">
          <ac:chgData name="Mr Porter" userId="caeb4aa7-6afb-46a3-a995-19b0c182e2ba" providerId="ADAL" clId="{366FC1A7-ABEC-43E0-BEA2-89D29B753260}" dt="2020-08-23T10:49:23.908" v="378" actId="1076"/>
          <ac:picMkLst>
            <pc:docMk/>
            <pc:sldMk cId="3176927581" sldId="267"/>
            <ac:picMk id="3074" creationId="{E30711CB-9683-4FBF-8438-9967B9CF0F0C}"/>
          </ac:picMkLst>
        </pc:picChg>
      </pc:sldChg>
      <pc:sldChg chg="addSp modSp add mod">
        <pc:chgData name="Mr Porter" userId="caeb4aa7-6afb-46a3-a995-19b0c182e2ba" providerId="ADAL" clId="{366FC1A7-ABEC-43E0-BEA2-89D29B753260}" dt="2020-08-23T10:51:30.174" v="573" actId="14100"/>
        <pc:sldMkLst>
          <pc:docMk/>
          <pc:sldMk cId="1815665733" sldId="268"/>
        </pc:sldMkLst>
        <pc:spChg chg="mod">
          <ac:chgData name="Mr Porter" userId="caeb4aa7-6afb-46a3-a995-19b0c182e2ba" providerId="ADAL" clId="{366FC1A7-ABEC-43E0-BEA2-89D29B753260}" dt="2020-08-23T10:50:44.773" v="569" actId="113"/>
          <ac:spMkLst>
            <pc:docMk/>
            <pc:sldMk cId="1815665733" sldId="268"/>
            <ac:spMk id="2" creationId="{00000000-0000-0000-0000-000000000000}"/>
          </ac:spMkLst>
        </pc:spChg>
        <pc:spChg chg="mod">
          <ac:chgData name="Mr Porter" userId="caeb4aa7-6afb-46a3-a995-19b0c182e2ba" providerId="ADAL" clId="{366FC1A7-ABEC-43E0-BEA2-89D29B753260}" dt="2020-08-23T10:50:21.225" v="559" actId="20577"/>
          <ac:spMkLst>
            <pc:docMk/>
            <pc:sldMk cId="1815665733" sldId="268"/>
            <ac:spMk id="4" creationId="{00000000-0000-0000-0000-000000000000}"/>
          </ac:spMkLst>
        </pc:spChg>
        <pc:picChg chg="add mod">
          <ac:chgData name="Mr Porter" userId="caeb4aa7-6afb-46a3-a995-19b0c182e2ba" providerId="ADAL" clId="{366FC1A7-ABEC-43E0-BEA2-89D29B753260}" dt="2020-08-23T10:51:30.174" v="573" actId="14100"/>
          <ac:picMkLst>
            <pc:docMk/>
            <pc:sldMk cId="1815665733" sldId="268"/>
            <ac:picMk id="4098" creationId="{CB921423-9E3A-4AAF-8260-62D5579029BA}"/>
          </ac:picMkLst>
        </pc:picChg>
      </pc:sldChg>
      <pc:sldChg chg="addSp modSp add mod modAnim">
        <pc:chgData name="Mr Porter" userId="caeb4aa7-6afb-46a3-a995-19b0c182e2ba" providerId="ADAL" clId="{366FC1A7-ABEC-43E0-BEA2-89D29B753260}" dt="2020-08-23T10:57:16.163" v="808"/>
        <pc:sldMkLst>
          <pc:docMk/>
          <pc:sldMk cId="2651802617" sldId="269"/>
        </pc:sldMkLst>
        <pc:spChg chg="mod">
          <ac:chgData name="Mr Porter" userId="caeb4aa7-6afb-46a3-a995-19b0c182e2ba" providerId="ADAL" clId="{366FC1A7-ABEC-43E0-BEA2-89D29B753260}" dt="2020-08-23T10:57:12.033" v="807" actId="403"/>
          <ac:spMkLst>
            <pc:docMk/>
            <pc:sldMk cId="2651802617" sldId="269"/>
            <ac:spMk id="2" creationId="{00000000-0000-0000-0000-000000000000}"/>
          </ac:spMkLst>
        </pc:spChg>
        <pc:spChg chg="mod">
          <ac:chgData name="Mr Porter" userId="caeb4aa7-6afb-46a3-a995-19b0c182e2ba" providerId="ADAL" clId="{366FC1A7-ABEC-43E0-BEA2-89D29B753260}" dt="2020-08-23T10:51:43.303" v="582" actId="20577"/>
          <ac:spMkLst>
            <pc:docMk/>
            <pc:sldMk cId="2651802617" sldId="269"/>
            <ac:spMk id="4" creationId="{00000000-0000-0000-0000-000000000000}"/>
          </ac:spMkLst>
        </pc:spChg>
        <pc:picChg chg="add mod">
          <ac:chgData name="Mr Porter" userId="caeb4aa7-6afb-46a3-a995-19b0c182e2ba" providerId="ADAL" clId="{366FC1A7-ABEC-43E0-BEA2-89D29B753260}" dt="2020-08-23T10:53:49.130" v="714" actId="14100"/>
          <ac:picMkLst>
            <pc:docMk/>
            <pc:sldMk cId="2651802617" sldId="269"/>
            <ac:picMk id="5122" creationId="{230D7CFD-0C36-43CA-A6D9-148519B782F6}"/>
          </ac:picMkLst>
        </pc:picChg>
      </pc:sldChg>
      <pc:sldChg chg="addSp modSp add mod">
        <pc:chgData name="Mr Porter" userId="caeb4aa7-6afb-46a3-a995-19b0c182e2ba" providerId="ADAL" clId="{366FC1A7-ABEC-43E0-BEA2-89D29B753260}" dt="2020-08-23T10:54:54.167" v="752" actId="14100"/>
        <pc:sldMkLst>
          <pc:docMk/>
          <pc:sldMk cId="3675072080" sldId="270"/>
        </pc:sldMkLst>
        <pc:spChg chg="mod">
          <ac:chgData name="Mr Porter" userId="caeb4aa7-6afb-46a3-a995-19b0c182e2ba" providerId="ADAL" clId="{366FC1A7-ABEC-43E0-BEA2-89D29B753260}" dt="2020-08-23T10:54:10.761" v="742" actId="403"/>
          <ac:spMkLst>
            <pc:docMk/>
            <pc:sldMk cId="3675072080" sldId="270"/>
            <ac:spMk id="2" creationId="{00000000-0000-0000-0000-000000000000}"/>
          </ac:spMkLst>
        </pc:spChg>
        <pc:spChg chg="mod">
          <ac:chgData name="Mr Porter" userId="caeb4aa7-6afb-46a3-a995-19b0c182e2ba" providerId="ADAL" clId="{366FC1A7-ABEC-43E0-BEA2-89D29B753260}" dt="2020-08-23T10:53:58.629" v="738" actId="20577"/>
          <ac:spMkLst>
            <pc:docMk/>
            <pc:sldMk cId="3675072080" sldId="270"/>
            <ac:spMk id="4" creationId="{00000000-0000-0000-0000-000000000000}"/>
          </ac:spMkLst>
        </pc:spChg>
        <pc:picChg chg="add mod">
          <ac:chgData name="Mr Porter" userId="caeb4aa7-6afb-46a3-a995-19b0c182e2ba" providerId="ADAL" clId="{366FC1A7-ABEC-43E0-BEA2-89D29B753260}" dt="2020-08-23T10:54:54.167" v="752" actId="14100"/>
          <ac:picMkLst>
            <pc:docMk/>
            <pc:sldMk cId="3675072080" sldId="270"/>
            <ac:picMk id="6146" creationId="{1DCC6567-7410-4F3A-BB44-024989BEBAAE}"/>
          </ac:picMkLst>
        </pc:picChg>
      </pc:sldChg>
      <pc:sldChg chg="addSp modSp add mod">
        <pc:chgData name="Mr Porter" userId="caeb4aa7-6afb-46a3-a995-19b0c182e2ba" providerId="ADAL" clId="{366FC1A7-ABEC-43E0-BEA2-89D29B753260}" dt="2020-08-23T10:55:41.395" v="771" actId="14100"/>
        <pc:sldMkLst>
          <pc:docMk/>
          <pc:sldMk cId="3479119350" sldId="271"/>
        </pc:sldMkLst>
        <pc:spChg chg="mod">
          <ac:chgData name="Mr Porter" userId="caeb4aa7-6afb-46a3-a995-19b0c182e2ba" providerId="ADAL" clId="{366FC1A7-ABEC-43E0-BEA2-89D29B753260}" dt="2020-08-23T10:55:13.273" v="767" actId="403"/>
          <ac:spMkLst>
            <pc:docMk/>
            <pc:sldMk cId="3479119350" sldId="271"/>
            <ac:spMk id="2" creationId="{00000000-0000-0000-0000-000000000000}"/>
          </ac:spMkLst>
        </pc:spChg>
        <pc:spChg chg="mod">
          <ac:chgData name="Mr Porter" userId="caeb4aa7-6afb-46a3-a995-19b0c182e2ba" providerId="ADAL" clId="{366FC1A7-ABEC-43E0-BEA2-89D29B753260}" dt="2020-08-23T10:55:03.064" v="763" actId="20577"/>
          <ac:spMkLst>
            <pc:docMk/>
            <pc:sldMk cId="3479119350" sldId="271"/>
            <ac:spMk id="4" creationId="{00000000-0000-0000-0000-000000000000}"/>
          </ac:spMkLst>
        </pc:spChg>
        <pc:picChg chg="add mod">
          <ac:chgData name="Mr Porter" userId="caeb4aa7-6afb-46a3-a995-19b0c182e2ba" providerId="ADAL" clId="{366FC1A7-ABEC-43E0-BEA2-89D29B753260}" dt="2020-08-23T10:55:41.395" v="771" actId="14100"/>
          <ac:picMkLst>
            <pc:docMk/>
            <pc:sldMk cId="3479119350" sldId="271"/>
            <ac:picMk id="7170" creationId="{43CBE429-BF69-4049-8F18-BBEC2869A4E1}"/>
          </ac:picMkLst>
        </pc:picChg>
      </pc:sldChg>
      <pc:sldChg chg="addSp modSp add mod">
        <pc:chgData name="Mr Porter" userId="caeb4aa7-6afb-46a3-a995-19b0c182e2ba" providerId="ADAL" clId="{366FC1A7-ABEC-43E0-BEA2-89D29B753260}" dt="2020-08-23T10:56:44.997" v="795" actId="14100"/>
        <pc:sldMkLst>
          <pc:docMk/>
          <pc:sldMk cId="1491137677" sldId="272"/>
        </pc:sldMkLst>
        <pc:spChg chg="mod">
          <ac:chgData name="Mr Porter" userId="caeb4aa7-6afb-46a3-a995-19b0c182e2ba" providerId="ADAL" clId="{366FC1A7-ABEC-43E0-BEA2-89D29B753260}" dt="2020-08-23T10:56:06.878" v="790" actId="27636"/>
          <ac:spMkLst>
            <pc:docMk/>
            <pc:sldMk cId="1491137677" sldId="272"/>
            <ac:spMk id="2" creationId="{00000000-0000-0000-0000-000000000000}"/>
          </ac:spMkLst>
        </pc:spChg>
        <pc:spChg chg="mod">
          <ac:chgData name="Mr Porter" userId="caeb4aa7-6afb-46a3-a995-19b0c182e2ba" providerId="ADAL" clId="{366FC1A7-ABEC-43E0-BEA2-89D29B753260}" dt="2020-08-23T10:55:56.425" v="783" actId="20577"/>
          <ac:spMkLst>
            <pc:docMk/>
            <pc:sldMk cId="1491137677" sldId="272"/>
            <ac:spMk id="4" creationId="{00000000-0000-0000-0000-000000000000}"/>
          </ac:spMkLst>
        </pc:spChg>
        <pc:picChg chg="add mod">
          <ac:chgData name="Mr Porter" userId="caeb4aa7-6afb-46a3-a995-19b0c182e2ba" providerId="ADAL" clId="{366FC1A7-ABEC-43E0-BEA2-89D29B753260}" dt="2020-08-23T10:56:44.997" v="795" actId="14100"/>
          <ac:picMkLst>
            <pc:docMk/>
            <pc:sldMk cId="1491137677" sldId="272"/>
            <ac:picMk id="8194" creationId="{5FCFB228-B891-4858-95D9-AFB83B0DE6A5}"/>
          </ac:picMkLst>
        </pc:picChg>
      </pc:sldChg>
      <pc:sldChg chg="addSp modSp add mod modAnim">
        <pc:chgData name="Mr Porter" userId="caeb4aa7-6afb-46a3-a995-19b0c182e2ba" providerId="ADAL" clId="{366FC1A7-ABEC-43E0-BEA2-89D29B753260}" dt="2020-08-23T10:59:15.801" v="949"/>
        <pc:sldMkLst>
          <pc:docMk/>
          <pc:sldMk cId="2552166137" sldId="273"/>
        </pc:sldMkLst>
        <pc:spChg chg="mod">
          <ac:chgData name="Mr Porter" userId="caeb4aa7-6afb-46a3-a995-19b0c182e2ba" providerId="ADAL" clId="{366FC1A7-ABEC-43E0-BEA2-89D29B753260}" dt="2020-08-23T10:59:10.324" v="948" actId="20577"/>
          <ac:spMkLst>
            <pc:docMk/>
            <pc:sldMk cId="2552166137" sldId="273"/>
            <ac:spMk id="2" creationId="{00000000-0000-0000-0000-000000000000}"/>
          </ac:spMkLst>
        </pc:spChg>
        <pc:spChg chg="mod">
          <ac:chgData name="Mr Porter" userId="caeb4aa7-6afb-46a3-a995-19b0c182e2ba" providerId="ADAL" clId="{366FC1A7-ABEC-43E0-BEA2-89D29B753260}" dt="2020-08-23T10:56:57.700" v="804" actId="20577"/>
          <ac:spMkLst>
            <pc:docMk/>
            <pc:sldMk cId="2552166137" sldId="273"/>
            <ac:spMk id="4" creationId="{00000000-0000-0000-0000-000000000000}"/>
          </ac:spMkLst>
        </pc:spChg>
        <pc:picChg chg="add mod">
          <ac:chgData name="Mr Porter" userId="caeb4aa7-6afb-46a3-a995-19b0c182e2ba" providerId="ADAL" clId="{366FC1A7-ABEC-43E0-BEA2-89D29B753260}" dt="2020-08-23T10:57:41.763" v="811" actId="14100"/>
          <ac:picMkLst>
            <pc:docMk/>
            <pc:sldMk cId="2552166137" sldId="273"/>
            <ac:picMk id="9218" creationId="{66108B66-EB5E-49BE-B4F0-9121EEC5009B}"/>
          </ac:picMkLst>
        </pc:picChg>
      </pc:sldChg>
      <pc:sldChg chg="addSp modSp add mod">
        <pc:chgData name="Mr Porter" userId="caeb4aa7-6afb-46a3-a995-19b0c182e2ba" providerId="ADAL" clId="{366FC1A7-ABEC-43E0-BEA2-89D29B753260}" dt="2020-08-23T10:59:44.533" v="967" actId="1076"/>
        <pc:sldMkLst>
          <pc:docMk/>
          <pc:sldMk cId="2547974522" sldId="274"/>
        </pc:sldMkLst>
        <pc:spChg chg="mod">
          <ac:chgData name="Mr Porter" userId="caeb4aa7-6afb-46a3-a995-19b0c182e2ba" providerId="ADAL" clId="{366FC1A7-ABEC-43E0-BEA2-89D29B753260}" dt="2020-08-23T10:59:36.305" v="964" actId="403"/>
          <ac:spMkLst>
            <pc:docMk/>
            <pc:sldMk cId="2547974522" sldId="274"/>
            <ac:spMk id="2" creationId="{00000000-0000-0000-0000-000000000000}"/>
          </ac:spMkLst>
        </pc:spChg>
        <pc:spChg chg="mod">
          <ac:chgData name="Mr Porter" userId="caeb4aa7-6afb-46a3-a995-19b0c182e2ba" providerId="ADAL" clId="{366FC1A7-ABEC-43E0-BEA2-89D29B753260}" dt="2020-08-23T10:59:24.442" v="960" actId="20577"/>
          <ac:spMkLst>
            <pc:docMk/>
            <pc:sldMk cId="2547974522" sldId="274"/>
            <ac:spMk id="4" creationId="{00000000-0000-0000-0000-000000000000}"/>
          </ac:spMkLst>
        </pc:spChg>
        <pc:picChg chg="add mod">
          <ac:chgData name="Mr Porter" userId="caeb4aa7-6afb-46a3-a995-19b0c182e2ba" providerId="ADAL" clId="{366FC1A7-ABEC-43E0-BEA2-89D29B753260}" dt="2020-08-23T10:59:44.533" v="967" actId="1076"/>
          <ac:picMkLst>
            <pc:docMk/>
            <pc:sldMk cId="2547974522" sldId="274"/>
            <ac:picMk id="3" creationId="{56FDF9CC-E9F1-41DD-BC6E-645B05B90E32}"/>
          </ac:picMkLst>
        </pc:picChg>
      </pc:sldChg>
      <pc:sldChg chg="addSp modSp add mod">
        <pc:chgData name="Mr Porter" userId="caeb4aa7-6afb-46a3-a995-19b0c182e2ba" providerId="ADAL" clId="{366FC1A7-ABEC-43E0-BEA2-89D29B753260}" dt="2020-08-23T11:00:39.801" v="987" actId="1076"/>
        <pc:sldMkLst>
          <pc:docMk/>
          <pc:sldMk cId="2218437139" sldId="275"/>
        </pc:sldMkLst>
        <pc:spChg chg="mod">
          <ac:chgData name="Mr Porter" userId="caeb4aa7-6afb-46a3-a995-19b0c182e2ba" providerId="ADAL" clId="{366FC1A7-ABEC-43E0-BEA2-89D29B753260}" dt="2020-08-23T11:00:05.307" v="984" actId="403"/>
          <ac:spMkLst>
            <pc:docMk/>
            <pc:sldMk cId="2218437139" sldId="275"/>
            <ac:spMk id="2" creationId="{00000000-0000-0000-0000-000000000000}"/>
          </ac:spMkLst>
        </pc:spChg>
        <pc:spChg chg="mod">
          <ac:chgData name="Mr Porter" userId="caeb4aa7-6afb-46a3-a995-19b0c182e2ba" providerId="ADAL" clId="{366FC1A7-ABEC-43E0-BEA2-89D29B753260}" dt="2020-08-23T10:59:54.880" v="978" actId="20577"/>
          <ac:spMkLst>
            <pc:docMk/>
            <pc:sldMk cId="2218437139" sldId="275"/>
            <ac:spMk id="4" creationId="{00000000-0000-0000-0000-000000000000}"/>
          </ac:spMkLst>
        </pc:spChg>
        <pc:picChg chg="add mod">
          <ac:chgData name="Mr Porter" userId="caeb4aa7-6afb-46a3-a995-19b0c182e2ba" providerId="ADAL" clId="{366FC1A7-ABEC-43E0-BEA2-89D29B753260}" dt="2020-08-23T11:00:39.801" v="987" actId="1076"/>
          <ac:picMkLst>
            <pc:docMk/>
            <pc:sldMk cId="2218437139" sldId="275"/>
            <ac:picMk id="10242" creationId="{2BFF11AD-9D21-44A0-8AC9-A0571F50BF88}"/>
          </ac:picMkLst>
        </pc:picChg>
      </pc:sldChg>
      <pc:sldChg chg="addSp modSp add mod">
        <pc:chgData name="Mr Porter" userId="caeb4aa7-6afb-46a3-a995-19b0c182e2ba" providerId="ADAL" clId="{366FC1A7-ABEC-43E0-BEA2-89D29B753260}" dt="2020-08-23T11:01:49.907" v="1018" actId="1076"/>
        <pc:sldMkLst>
          <pc:docMk/>
          <pc:sldMk cId="459930118" sldId="276"/>
        </pc:sldMkLst>
        <pc:spChg chg="mod">
          <ac:chgData name="Mr Porter" userId="caeb4aa7-6afb-46a3-a995-19b0c182e2ba" providerId="ADAL" clId="{366FC1A7-ABEC-43E0-BEA2-89D29B753260}" dt="2020-08-23T11:01:06.777" v="1009"/>
          <ac:spMkLst>
            <pc:docMk/>
            <pc:sldMk cId="459930118" sldId="276"/>
            <ac:spMk id="2" creationId="{00000000-0000-0000-0000-000000000000}"/>
          </ac:spMkLst>
        </pc:spChg>
        <pc:spChg chg="mod">
          <ac:chgData name="Mr Porter" userId="caeb4aa7-6afb-46a3-a995-19b0c182e2ba" providerId="ADAL" clId="{366FC1A7-ABEC-43E0-BEA2-89D29B753260}" dt="2020-08-23T11:00:59.575" v="1008" actId="404"/>
          <ac:spMkLst>
            <pc:docMk/>
            <pc:sldMk cId="459930118" sldId="276"/>
            <ac:spMk id="4" creationId="{00000000-0000-0000-0000-000000000000}"/>
          </ac:spMkLst>
        </pc:spChg>
        <pc:picChg chg="add mod">
          <ac:chgData name="Mr Porter" userId="caeb4aa7-6afb-46a3-a995-19b0c182e2ba" providerId="ADAL" clId="{366FC1A7-ABEC-43E0-BEA2-89D29B753260}" dt="2020-08-23T11:01:49.907" v="1018" actId="1076"/>
          <ac:picMkLst>
            <pc:docMk/>
            <pc:sldMk cId="459930118" sldId="276"/>
            <ac:picMk id="11266" creationId="{1682E6C3-14FC-40A2-B611-2D38FDE9F959}"/>
          </ac:picMkLst>
        </pc:picChg>
      </pc:sldChg>
      <pc:sldChg chg="addSp modSp add mod">
        <pc:chgData name="Mr Porter" userId="caeb4aa7-6afb-46a3-a995-19b0c182e2ba" providerId="ADAL" clId="{366FC1A7-ABEC-43E0-BEA2-89D29B753260}" dt="2020-08-23T11:05:35.878" v="1412" actId="1076"/>
        <pc:sldMkLst>
          <pc:docMk/>
          <pc:sldMk cId="1139307453" sldId="277"/>
        </pc:sldMkLst>
        <pc:spChg chg="mod">
          <ac:chgData name="Mr Porter" userId="caeb4aa7-6afb-46a3-a995-19b0c182e2ba" providerId="ADAL" clId="{366FC1A7-ABEC-43E0-BEA2-89D29B753260}" dt="2020-08-23T11:05:13.983" v="1407" actId="20577"/>
          <ac:spMkLst>
            <pc:docMk/>
            <pc:sldMk cId="1139307453" sldId="277"/>
            <ac:spMk id="2" creationId="{00000000-0000-0000-0000-000000000000}"/>
          </ac:spMkLst>
        </pc:spChg>
        <pc:spChg chg="mod">
          <ac:chgData name="Mr Porter" userId="caeb4aa7-6afb-46a3-a995-19b0c182e2ba" providerId="ADAL" clId="{366FC1A7-ABEC-43E0-BEA2-89D29B753260}" dt="2020-08-23T11:03:11.571" v="1026" actId="404"/>
          <ac:spMkLst>
            <pc:docMk/>
            <pc:sldMk cId="1139307453" sldId="277"/>
            <ac:spMk id="4" creationId="{00000000-0000-0000-0000-000000000000}"/>
          </ac:spMkLst>
        </pc:spChg>
        <pc:picChg chg="add mod">
          <ac:chgData name="Mr Porter" userId="caeb4aa7-6afb-46a3-a995-19b0c182e2ba" providerId="ADAL" clId="{366FC1A7-ABEC-43E0-BEA2-89D29B753260}" dt="2020-08-23T11:05:35.878" v="1412" actId="1076"/>
          <ac:picMkLst>
            <pc:docMk/>
            <pc:sldMk cId="1139307453" sldId="277"/>
            <ac:picMk id="12290" creationId="{BBE5B5E6-4D2E-406D-B769-5C0D645B0AEC}"/>
          </ac:picMkLst>
        </pc:picChg>
      </pc:sldChg>
      <pc:sldChg chg="addSp delSp modSp add mod modClrScheme delDesignElem chgLayout">
        <pc:chgData name="Mr Porter" userId="caeb4aa7-6afb-46a3-a995-19b0c182e2ba" providerId="ADAL" clId="{366FC1A7-ABEC-43E0-BEA2-89D29B753260}" dt="2020-08-23T11:07:59.611" v="1537" actId="1076"/>
        <pc:sldMkLst>
          <pc:docMk/>
          <pc:sldMk cId="1389045265" sldId="278"/>
        </pc:sldMkLst>
        <pc:spChg chg="mod ord">
          <ac:chgData name="Mr Porter" userId="caeb4aa7-6afb-46a3-a995-19b0c182e2ba" providerId="ADAL" clId="{366FC1A7-ABEC-43E0-BEA2-89D29B753260}" dt="2020-08-23T11:07:54.221" v="1535" actId="1076"/>
          <ac:spMkLst>
            <pc:docMk/>
            <pc:sldMk cId="1389045265" sldId="278"/>
            <ac:spMk id="2" creationId="{00000000-0000-0000-0000-000000000000}"/>
          </ac:spMkLst>
        </pc:spChg>
        <pc:spChg chg="mod ord">
          <ac:chgData name="Mr Porter" userId="caeb4aa7-6afb-46a3-a995-19b0c182e2ba" providerId="ADAL" clId="{366FC1A7-ABEC-43E0-BEA2-89D29B753260}" dt="2020-08-23T11:07:50.596" v="1534" actId="207"/>
          <ac:spMkLst>
            <pc:docMk/>
            <pc:sldMk cId="1389045265" sldId="278"/>
            <ac:spMk id="4" creationId="{00000000-0000-0000-0000-000000000000}"/>
          </ac:spMkLst>
        </pc:spChg>
        <pc:spChg chg="mod">
          <ac:chgData name="Mr Porter" userId="caeb4aa7-6afb-46a3-a995-19b0c182e2ba" providerId="ADAL" clId="{366FC1A7-ABEC-43E0-BEA2-89D29B753260}" dt="2020-08-23T11:07:09.336" v="1528" actId="1076"/>
          <ac:spMkLst>
            <pc:docMk/>
            <pc:sldMk cId="1389045265" sldId="278"/>
            <ac:spMk id="7" creationId="{E79AD7C8-221B-419A-AC38-AACA38B229F4}"/>
          </ac:spMkLst>
        </pc:spChg>
        <pc:spChg chg="mod">
          <ac:chgData name="Mr Porter" userId="caeb4aa7-6afb-46a3-a995-19b0c182e2ba" providerId="ADAL" clId="{366FC1A7-ABEC-43E0-BEA2-89D29B753260}" dt="2020-08-23T11:07:09.336" v="1528" actId="1076"/>
          <ac:spMkLst>
            <pc:docMk/>
            <pc:sldMk cId="1389045265" sldId="278"/>
            <ac:spMk id="8" creationId="{9781CE85-29CC-424B-BEBC-2C249123DFD3}"/>
          </ac:spMkLst>
        </pc:spChg>
        <pc:spChg chg="mod">
          <ac:chgData name="Mr Porter" userId="caeb4aa7-6afb-46a3-a995-19b0c182e2ba" providerId="ADAL" clId="{366FC1A7-ABEC-43E0-BEA2-89D29B753260}" dt="2020-08-23T11:07:09.336" v="1528" actId="1076"/>
          <ac:spMkLst>
            <pc:docMk/>
            <pc:sldMk cId="1389045265" sldId="278"/>
            <ac:spMk id="9" creationId="{3F122684-8FAD-4202-A043-45094CC1BB90}"/>
          </ac:spMkLst>
        </pc:spChg>
        <pc:spChg chg="mod">
          <ac:chgData name="Mr Porter" userId="caeb4aa7-6afb-46a3-a995-19b0c182e2ba" providerId="ADAL" clId="{366FC1A7-ABEC-43E0-BEA2-89D29B753260}" dt="2020-08-23T11:07:09.336" v="1528" actId="1076"/>
          <ac:spMkLst>
            <pc:docMk/>
            <pc:sldMk cId="1389045265" sldId="278"/>
            <ac:spMk id="10" creationId="{AA87EB86-086C-4F2B-9AF0-74C80C011236}"/>
          </ac:spMkLst>
        </pc:spChg>
        <pc:spChg chg="mod">
          <ac:chgData name="Mr Porter" userId="caeb4aa7-6afb-46a3-a995-19b0c182e2ba" providerId="ADAL" clId="{366FC1A7-ABEC-43E0-BEA2-89D29B753260}" dt="2020-08-23T11:07:09.336" v="1528" actId="1076"/>
          <ac:spMkLst>
            <pc:docMk/>
            <pc:sldMk cId="1389045265" sldId="278"/>
            <ac:spMk id="11" creationId="{E4E50E9F-A77E-4C81-AFDA-D3362C1211C9}"/>
          </ac:spMkLst>
        </pc:spChg>
        <pc:spChg chg="mod">
          <ac:chgData name="Mr Porter" userId="caeb4aa7-6afb-46a3-a995-19b0c182e2ba" providerId="ADAL" clId="{366FC1A7-ABEC-43E0-BEA2-89D29B753260}" dt="2020-08-23T11:07:09.336" v="1528" actId="1076"/>
          <ac:spMkLst>
            <pc:docMk/>
            <pc:sldMk cId="1389045265" sldId="278"/>
            <ac:spMk id="12" creationId="{F41037DF-8BA5-43B3-8192-65E31E3BA63A}"/>
          </ac:spMkLst>
        </pc:spChg>
        <pc:spChg chg="mod">
          <ac:chgData name="Mr Porter" userId="caeb4aa7-6afb-46a3-a995-19b0c182e2ba" providerId="ADAL" clId="{366FC1A7-ABEC-43E0-BEA2-89D29B753260}" dt="2020-08-23T11:07:09.336" v="1528" actId="1076"/>
          <ac:spMkLst>
            <pc:docMk/>
            <pc:sldMk cId="1389045265" sldId="278"/>
            <ac:spMk id="13" creationId="{761983C2-C38C-4DBE-974E-EABEB4197648}"/>
          </ac:spMkLst>
        </pc:spChg>
        <pc:spChg chg="mod">
          <ac:chgData name="Mr Porter" userId="caeb4aa7-6afb-46a3-a995-19b0c182e2ba" providerId="ADAL" clId="{366FC1A7-ABEC-43E0-BEA2-89D29B753260}" dt="2020-08-23T11:07:09.336" v="1528" actId="1076"/>
          <ac:spMkLst>
            <pc:docMk/>
            <pc:sldMk cId="1389045265" sldId="278"/>
            <ac:spMk id="14" creationId="{973A1E8C-29E3-431D-80D3-779D4F2ECFC5}"/>
          </ac:spMkLst>
        </pc:spChg>
        <pc:spChg chg="mod">
          <ac:chgData name="Mr Porter" userId="caeb4aa7-6afb-46a3-a995-19b0c182e2ba" providerId="ADAL" clId="{366FC1A7-ABEC-43E0-BEA2-89D29B753260}" dt="2020-08-23T11:07:09.336" v="1528" actId="1076"/>
          <ac:spMkLst>
            <pc:docMk/>
            <pc:sldMk cId="1389045265" sldId="278"/>
            <ac:spMk id="15" creationId="{1872D1BB-92DD-42F7-92D0-1C7D908CFA7E}"/>
          </ac:spMkLst>
        </pc:spChg>
        <pc:spChg chg="mod">
          <ac:chgData name="Mr Porter" userId="caeb4aa7-6afb-46a3-a995-19b0c182e2ba" providerId="ADAL" clId="{366FC1A7-ABEC-43E0-BEA2-89D29B753260}" dt="2020-08-23T11:07:09.336" v="1528" actId="1076"/>
          <ac:spMkLst>
            <pc:docMk/>
            <pc:sldMk cId="1389045265" sldId="278"/>
            <ac:spMk id="16" creationId="{F3563341-FE79-4F93-A685-5BE870BEAD09}"/>
          </ac:spMkLst>
        </pc:spChg>
        <pc:spChg chg="mod">
          <ac:chgData name="Mr Porter" userId="caeb4aa7-6afb-46a3-a995-19b0c182e2ba" providerId="ADAL" clId="{366FC1A7-ABEC-43E0-BEA2-89D29B753260}" dt="2020-08-23T11:07:59.611" v="1537" actId="1076"/>
          <ac:spMkLst>
            <pc:docMk/>
            <pc:sldMk cId="1389045265" sldId="278"/>
            <ac:spMk id="18" creationId="{39071CE2-350B-426E-8A75-FF14B2F9841D}"/>
          </ac:spMkLst>
        </pc:spChg>
        <pc:spChg chg="mod">
          <ac:chgData name="Mr Porter" userId="caeb4aa7-6afb-46a3-a995-19b0c182e2ba" providerId="ADAL" clId="{366FC1A7-ABEC-43E0-BEA2-89D29B753260}" dt="2020-08-23T11:07:59.611" v="1537" actId="1076"/>
          <ac:spMkLst>
            <pc:docMk/>
            <pc:sldMk cId="1389045265" sldId="278"/>
            <ac:spMk id="19" creationId="{40FFB741-1AB0-4798-8F99-6B923C3E9D43}"/>
          </ac:spMkLst>
        </pc:spChg>
        <pc:spChg chg="mod">
          <ac:chgData name="Mr Porter" userId="caeb4aa7-6afb-46a3-a995-19b0c182e2ba" providerId="ADAL" clId="{366FC1A7-ABEC-43E0-BEA2-89D29B753260}" dt="2020-08-23T11:07:59.611" v="1537" actId="1076"/>
          <ac:spMkLst>
            <pc:docMk/>
            <pc:sldMk cId="1389045265" sldId="278"/>
            <ac:spMk id="20" creationId="{8F961466-7136-4B17-9B9B-EA1B82E4DBFE}"/>
          </ac:spMkLst>
        </pc:spChg>
        <pc:spChg chg="mod">
          <ac:chgData name="Mr Porter" userId="caeb4aa7-6afb-46a3-a995-19b0c182e2ba" providerId="ADAL" clId="{366FC1A7-ABEC-43E0-BEA2-89D29B753260}" dt="2020-08-23T11:07:59.611" v="1537" actId="1076"/>
          <ac:spMkLst>
            <pc:docMk/>
            <pc:sldMk cId="1389045265" sldId="278"/>
            <ac:spMk id="21" creationId="{B567E072-D4E9-4EC0-B4B4-A360AB3E8FB6}"/>
          </ac:spMkLst>
        </pc:spChg>
        <pc:spChg chg="mod">
          <ac:chgData name="Mr Porter" userId="caeb4aa7-6afb-46a3-a995-19b0c182e2ba" providerId="ADAL" clId="{366FC1A7-ABEC-43E0-BEA2-89D29B753260}" dt="2020-08-23T11:07:59.611" v="1537" actId="1076"/>
          <ac:spMkLst>
            <pc:docMk/>
            <pc:sldMk cId="1389045265" sldId="278"/>
            <ac:spMk id="22" creationId="{8FA39C5C-1E17-4B68-8F76-60C0EC4D04F1}"/>
          </ac:spMkLst>
        </pc:spChg>
        <pc:spChg chg="mod">
          <ac:chgData name="Mr Porter" userId="caeb4aa7-6afb-46a3-a995-19b0c182e2ba" providerId="ADAL" clId="{366FC1A7-ABEC-43E0-BEA2-89D29B753260}" dt="2020-08-23T11:07:59.611" v="1537" actId="1076"/>
          <ac:spMkLst>
            <pc:docMk/>
            <pc:sldMk cId="1389045265" sldId="278"/>
            <ac:spMk id="23" creationId="{A8C98435-44F3-42E1-9F65-5A81667BE738}"/>
          </ac:spMkLst>
        </pc:spChg>
        <pc:spChg chg="mod">
          <ac:chgData name="Mr Porter" userId="caeb4aa7-6afb-46a3-a995-19b0c182e2ba" providerId="ADAL" clId="{366FC1A7-ABEC-43E0-BEA2-89D29B753260}" dt="2020-08-23T11:07:59.611" v="1537" actId="1076"/>
          <ac:spMkLst>
            <pc:docMk/>
            <pc:sldMk cId="1389045265" sldId="278"/>
            <ac:spMk id="24" creationId="{EBB2E027-F07B-4E5A-A3EA-100E3018E74F}"/>
          </ac:spMkLst>
        </pc:spChg>
        <pc:spChg chg="mod">
          <ac:chgData name="Mr Porter" userId="caeb4aa7-6afb-46a3-a995-19b0c182e2ba" providerId="ADAL" clId="{366FC1A7-ABEC-43E0-BEA2-89D29B753260}" dt="2020-08-23T11:07:59.611" v="1537" actId="1076"/>
          <ac:spMkLst>
            <pc:docMk/>
            <pc:sldMk cId="1389045265" sldId="278"/>
            <ac:spMk id="25" creationId="{2FBF5877-3B63-4F8F-B4B6-4038AC97A2BE}"/>
          </ac:spMkLst>
        </pc:spChg>
        <pc:spChg chg="mod">
          <ac:chgData name="Mr Porter" userId="caeb4aa7-6afb-46a3-a995-19b0c182e2ba" providerId="ADAL" clId="{366FC1A7-ABEC-43E0-BEA2-89D29B753260}" dt="2020-08-23T11:07:59.611" v="1537" actId="1076"/>
          <ac:spMkLst>
            <pc:docMk/>
            <pc:sldMk cId="1389045265" sldId="278"/>
            <ac:spMk id="26" creationId="{5BF03767-FDA2-4CC6-BCA4-4B12611A0AE8}"/>
          </ac:spMkLst>
        </pc:spChg>
        <pc:spChg chg="mod">
          <ac:chgData name="Mr Porter" userId="caeb4aa7-6afb-46a3-a995-19b0c182e2ba" providerId="ADAL" clId="{366FC1A7-ABEC-43E0-BEA2-89D29B753260}" dt="2020-08-23T11:07:59.611" v="1537" actId="1076"/>
          <ac:spMkLst>
            <pc:docMk/>
            <pc:sldMk cId="1389045265" sldId="278"/>
            <ac:spMk id="27" creationId="{ED25D7AE-76D3-4A65-B5AF-8189E8C7CC08}"/>
          </ac:spMkLst>
        </pc:spChg>
        <pc:spChg chg="del">
          <ac:chgData name="Mr Porter" userId="caeb4aa7-6afb-46a3-a995-19b0c182e2ba" providerId="ADAL" clId="{366FC1A7-ABEC-43E0-BEA2-89D29B753260}" dt="2020-08-23T11:07:43.344" v="1533" actId="700"/>
          <ac:spMkLst>
            <pc:docMk/>
            <pc:sldMk cId="1389045265" sldId="278"/>
            <ac:spMk id="71" creationId="{4FAE1107-CEC3-4041-8BAA-CDB6F6759B35}"/>
          </ac:spMkLst>
        </pc:spChg>
        <pc:grpChg chg="add del mod">
          <ac:chgData name="Mr Porter" userId="caeb4aa7-6afb-46a3-a995-19b0c182e2ba" providerId="ADAL" clId="{366FC1A7-ABEC-43E0-BEA2-89D29B753260}" dt="2020-08-23T11:07:16.610" v="1529" actId="478"/>
          <ac:grpSpMkLst>
            <pc:docMk/>
            <pc:sldMk cId="1389045265" sldId="278"/>
            <ac:grpSpMk id="6" creationId="{EE8957FB-22CB-4097-A3C7-ACD29E6077D2}"/>
          </ac:grpSpMkLst>
        </pc:grpChg>
        <pc:grpChg chg="add mod">
          <ac:chgData name="Mr Porter" userId="caeb4aa7-6afb-46a3-a995-19b0c182e2ba" providerId="ADAL" clId="{366FC1A7-ABEC-43E0-BEA2-89D29B753260}" dt="2020-08-23T11:07:59.611" v="1537" actId="1076"/>
          <ac:grpSpMkLst>
            <pc:docMk/>
            <pc:sldMk cId="1389045265" sldId="278"/>
            <ac:grpSpMk id="17" creationId="{04B80442-D7C1-47EC-AE30-C1A89C624B99}"/>
          </ac:grpSpMkLst>
        </pc:grpChg>
        <pc:cxnChg chg="del">
          <ac:chgData name="Mr Porter" userId="caeb4aa7-6afb-46a3-a995-19b0c182e2ba" providerId="ADAL" clId="{366FC1A7-ABEC-43E0-BEA2-89D29B753260}" dt="2020-08-23T11:07:43.344" v="1533" actId="700"/>
          <ac:cxnSpMkLst>
            <pc:docMk/>
            <pc:sldMk cId="1389045265" sldId="278"/>
            <ac:cxnSpMk id="73" creationId="{1AEA88FB-F5DD-45CE-AAE1-7B33D0ABDD25}"/>
          </ac:cxnSpMkLst>
        </pc:cxnChg>
      </pc:sldChg>
      <pc:sldChg chg="addSp modSp add mod">
        <pc:chgData name="Mr Porter" userId="caeb4aa7-6afb-46a3-a995-19b0c182e2ba" providerId="ADAL" clId="{366FC1A7-ABEC-43E0-BEA2-89D29B753260}" dt="2020-08-23T11:09:10.098" v="1555" actId="14100"/>
        <pc:sldMkLst>
          <pc:docMk/>
          <pc:sldMk cId="1676445460" sldId="279"/>
        </pc:sldMkLst>
        <pc:spChg chg="mod">
          <ac:chgData name="Mr Porter" userId="caeb4aa7-6afb-46a3-a995-19b0c182e2ba" providerId="ADAL" clId="{366FC1A7-ABEC-43E0-BEA2-89D29B753260}" dt="2020-08-23T11:08:16.414" v="1549"/>
          <ac:spMkLst>
            <pc:docMk/>
            <pc:sldMk cId="1676445460" sldId="279"/>
            <ac:spMk id="2" creationId="{00000000-0000-0000-0000-000000000000}"/>
          </ac:spMkLst>
        </pc:spChg>
        <pc:spChg chg="mod">
          <ac:chgData name="Mr Porter" userId="caeb4aa7-6afb-46a3-a995-19b0c182e2ba" providerId="ADAL" clId="{366FC1A7-ABEC-43E0-BEA2-89D29B753260}" dt="2020-08-23T11:08:08.751" v="1548" actId="20577"/>
          <ac:spMkLst>
            <pc:docMk/>
            <pc:sldMk cId="1676445460" sldId="279"/>
            <ac:spMk id="4" creationId="{00000000-0000-0000-0000-000000000000}"/>
          </ac:spMkLst>
        </pc:spChg>
        <pc:picChg chg="add mod">
          <ac:chgData name="Mr Porter" userId="caeb4aa7-6afb-46a3-a995-19b0c182e2ba" providerId="ADAL" clId="{366FC1A7-ABEC-43E0-BEA2-89D29B753260}" dt="2020-08-23T11:09:10.098" v="1555" actId="14100"/>
          <ac:picMkLst>
            <pc:docMk/>
            <pc:sldMk cId="1676445460" sldId="279"/>
            <ac:picMk id="14338" creationId="{580AC647-0CB9-468E-BA7D-68670FCB0D0E}"/>
          </ac:picMkLst>
        </pc:picChg>
      </pc:sldChg>
      <pc:sldChg chg="addSp modSp add mod">
        <pc:chgData name="Mr Porter" userId="caeb4aa7-6afb-46a3-a995-19b0c182e2ba" providerId="ADAL" clId="{366FC1A7-ABEC-43E0-BEA2-89D29B753260}" dt="2020-08-23T11:10:12.184" v="1571" actId="14100"/>
        <pc:sldMkLst>
          <pc:docMk/>
          <pc:sldMk cId="2777406523" sldId="280"/>
        </pc:sldMkLst>
        <pc:spChg chg="mod">
          <ac:chgData name="Mr Porter" userId="caeb4aa7-6afb-46a3-a995-19b0c182e2ba" providerId="ADAL" clId="{366FC1A7-ABEC-43E0-BEA2-89D29B753260}" dt="2020-08-23T11:09:25.805" v="1557"/>
          <ac:spMkLst>
            <pc:docMk/>
            <pc:sldMk cId="2777406523" sldId="280"/>
            <ac:spMk id="2" creationId="{00000000-0000-0000-0000-000000000000}"/>
          </ac:spMkLst>
        </pc:spChg>
        <pc:spChg chg="mod">
          <ac:chgData name="Mr Porter" userId="caeb4aa7-6afb-46a3-a995-19b0c182e2ba" providerId="ADAL" clId="{366FC1A7-ABEC-43E0-BEA2-89D29B753260}" dt="2020-08-23T11:09:29.227" v="1567" actId="20577"/>
          <ac:spMkLst>
            <pc:docMk/>
            <pc:sldMk cId="2777406523" sldId="280"/>
            <ac:spMk id="4" creationId="{00000000-0000-0000-0000-000000000000}"/>
          </ac:spMkLst>
        </pc:spChg>
        <pc:picChg chg="add mod">
          <ac:chgData name="Mr Porter" userId="caeb4aa7-6afb-46a3-a995-19b0c182e2ba" providerId="ADAL" clId="{366FC1A7-ABEC-43E0-BEA2-89D29B753260}" dt="2020-08-23T11:10:12.184" v="1571" actId="14100"/>
          <ac:picMkLst>
            <pc:docMk/>
            <pc:sldMk cId="2777406523" sldId="280"/>
            <ac:picMk id="15362" creationId="{AAA7FA69-1E49-4713-81E4-4537210EEB84}"/>
          </ac:picMkLst>
        </pc:picChg>
      </pc:sldChg>
      <pc:sldChg chg="addSp modSp add mod">
        <pc:chgData name="Mr Porter" userId="caeb4aa7-6afb-46a3-a995-19b0c182e2ba" providerId="ADAL" clId="{366FC1A7-ABEC-43E0-BEA2-89D29B753260}" dt="2020-08-23T11:11:53.059" v="1618" actId="14100"/>
        <pc:sldMkLst>
          <pc:docMk/>
          <pc:sldMk cId="1570510554" sldId="281"/>
        </pc:sldMkLst>
        <pc:spChg chg="mod">
          <ac:chgData name="Mr Porter" userId="caeb4aa7-6afb-46a3-a995-19b0c182e2ba" providerId="ADAL" clId="{366FC1A7-ABEC-43E0-BEA2-89D29B753260}" dt="2020-08-23T11:10:57.302" v="1614" actId="20577"/>
          <ac:spMkLst>
            <pc:docMk/>
            <pc:sldMk cId="1570510554" sldId="281"/>
            <ac:spMk id="2" creationId="{00000000-0000-0000-0000-000000000000}"/>
          </ac:spMkLst>
        </pc:spChg>
        <pc:spChg chg="mod">
          <ac:chgData name="Mr Porter" userId="caeb4aa7-6afb-46a3-a995-19b0c182e2ba" providerId="ADAL" clId="{366FC1A7-ABEC-43E0-BEA2-89D29B753260}" dt="2020-08-23T11:10:22.709" v="1583" actId="20577"/>
          <ac:spMkLst>
            <pc:docMk/>
            <pc:sldMk cId="1570510554" sldId="281"/>
            <ac:spMk id="4" creationId="{00000000-0000-0000-0000-000000000000}"/>
          </ac:spMkLst>
        </pc:spChg>
        <pc:picChg chg="add mod">
          <ac:chgData name="Mr Porter" userId="caeb4aa7-6afb-46a3-a995-19b0c182e2ba" providerId="ADAL" clId="{366FC1A7-ABEC-43E0-BEA2-89D29B753260}" dt="2020-08-23T11:11:53.059" v="1618" actId="14100"/>
          <ac:picMkLst>
            <pc:docMk/>
            <pc:sldMk cId="1570510554" sldId="281"/>
            <ac:picMk id="16386" creationId="{1CE2E06A-D464-4CFA-9FAF-164297D3B961}"/>
          </ac:picMkLst>
        </pc:picChg>
      </pc:sldChg>
      <pc:sldChg chg="addSp delSp modSp add mod">
        <pc:chgData name="Mr Porter" userId="caeb4aa7-6afb-46a3-a995-19b0c182e2ba" providerId="ADAL" clId="{366FC1A7-ABEC-43E0-BEA2-89D29B753260}" dt="2020-08-23T11:14:33.160" v="1675" actId="14100"/>
        <pc:sldMkLst>
          <pc:docMk/>
          <pc:sldMk cId="23417988" sldId="282"/>
        </pc:sldMkLst>
        <pc:spChg chg="mod">
          <ac:chgData name="Mr Porter" userId="caeb4aa7-6afb-46a3-a995-19b0c182e2ba" providerId="ADAL" clId="{366FC1A7-ABEC-43E0-BEA2-89D29B753260}" dt="2020-08-23T11:13:05.799" v="1666" actId="403"/>
          <ac:spMkLst>
            <pc:docMk/>
            <pc:sldMk cId="23417988" sldId="282"/>
            <ac:spMk id="2" creationId="{00000000-0000-0000-0000-000000000000}"/>
          </ac:spMkLst>
        </pc:spChg>
        <pc:spChg chg="mod">
          <ac:chgData name="Mr Porter" userId="caeb4aa7-6afb-46a3-a995-19b0c182e2ba" providerId="ADAL" clId="{366FC1A7-ABEC-43E0-BEA2-89D29B753260}" dt="2020-08-23T11:12:00.542" v="1625" actId="20577"/>
          <ac:spMkLst>
            <pc:docMk/>
            <pc:sldMk cId="23417988" sldId="282"/>
            <ac:spMk id="4" creationId="{00000000-0000-0000-0000-000000000000}"/>
          </ac:spMkLst>
        </pc:spChg>
        <pc:picChg chg="add del mod">
          <ac:chgData name="Mr Porter" userId="caeb4aa7-6afb-46a3-a995-19b0c182e2ba" providerId="ADAL" clId="{366FC1A7-ABEC-43E0-BEA2-89D29B753260}" dt="2020-08-23T11:14:28.300" v="1672" actId="478"/>
          <ac:picMkLst>
            <pc:docMk/>
            <pc:sldMk cId="23417988" sldId="282"/>
            <ac:picMk id="3" creationId="{156936FB-ED7D-46D3-AAAD-5E4AE0B80BBC}"/>
          </ac:picMkLst>
        </pc:picChg>
        <pc:picChg chg="add mod">
          <ac:chgData name="Mr Porter" userId="caeb4aa7-6afb-46a3-a995-19b0c182e2ba" providerId="ADAL" clId="{366FC1A7-ABEC-43E0-BEA2-89D29B753260}" dt="2020-08-23T11:14:33.160" v="1675" actId="14100"/>
          <ac:picMkLst>
            <pc:docMk/>
            <pc:sldMk cId="23417988" sldId="282"/>
            <ac:picMk id="17410" creationId="{9D49529D-C27D-47A3-A8D7-60D8AF6194A5}"/>
          </ac:picMkLst>
        </pc:picChg>
      </pc:sldChg>
      <pc:sldChg chg="addSp modSp add mod">
        <pc:chgData name="Mr Porter" userId="caeb4aa7-6afb-46a3-a995-19b0c182e2ba" providerId="ADAL" clId="{366FC1A7-ABEC-43E0-BEA2-89D29B753260}" dt="2020-08-23T11:16:58.569" v="1741" actId="20577"/>
        <pc:sldMkLst>
          <pc:docMk/>
          <pc:sldMk cId="1414409142" sldId="283"/>
        </pc:sldMkLst>
        <pc:spChg chg="mod">
          <ac:chgData name="Mr Porter" userId="caeb4aa7-6afb-46a3-a995-19b0c182e2ba" providerId="ADAL" clId="{366FC1A7-ABEC-43E0-BEA2-89D29B753260}" dt="2020-08-23T11:16:58.569" v="1741" actId="20577"/>
          <ac:spMkLst>
            <pc:docMk/>
            <pc:sldMk cId="1414409142" sldId="283"/>
            <ac:spMk id="2" creationId="{00000000-0000-0000-0000-000000000000}"/>
          </ac:spMkLst>
        </pc:spChg>
        <pc:spChg chg="mod">
          <ac:chgData name="Mr Porter" userId="caeb4aa7-6afb-46a3-a995-19b0c182e2ba" providerId="ADAL" clId="{366FC1A7-ABEC-43E0-BEA2-89D29B753260}" dt="2020-08-23T11:16:34.517" v="1729" actId="20577"/>
          <ac:spMkLst>
            <pc:docMk/>
            <pc:sldMk cId="1414409142" sldId="283"/>
            <ac:spMk id="4" creationId="{00000000-0000-0000-0000-000000000000}"/>
          </ac:spMkLst>
        </pc:spChg>
        <pc:picChg chg="add mod">
          <ac:chgData name="Mr Porter" userId="caeb4aa7-6afb-46a3-a995-19b0c182e2ba" providerId="ADAL" clId="{366FC1A7-ABEC-43E0-BEA2-89D29B753260}" dt="2020-08-23T11:15:26.376" v="1692" actId="14100"/>
          <ac:picMkLst>
            <pc:docMk/>
            <pc:sldMk cId="1414409142" sldId="283"/>
            <ac:picMk id="3" creationId="{86698DE6-1829-4773-B422-4B7BCAC54805}"/>
          </ac:picMkLst>
        </pc:picChg>
      </pc:sldChg>
      <pc:sldChg chg="addSp modSp add mod">
        <pc:chgData name="Mr Porter" userId="caeb4aa7-6afb-46a3-a995-19b0c182e2ba" providerId="ADAL" clId="{366FC1A7-ABEC-43E0-BEA2-89D29B753260}" dt="2020-08-23T11:06:40.235" v="1516" actId="1076"/>
        <pc:sldMkLst>
          <pc:docMk/>
          <pc:sldMk cId="355634360" sldId="284"/>
        </pc:sldMkLst>
        <pc:spChg chg="mod">
          <ac:chgData name="Mr Porter" userId="caeb4aa7-6afb-46a3-a995-19b0c182e2ba" providerId="ADAL" clId="{366FC1A7-ABEC-43E0-BEA2-89D29B753260}" dt="2020-08-23T11:06:23.289" v="1512" actId="113"/>
          <ac:spMkLst>
            <pc:docMk/>
            <pc:sldMk cId="355634360" sldId="284"/>
            <ac:spMk id="2" creationId="{00000000-0000-0000-0000-000000000000}"/>
          </ac:spMkLst>
        </pc:spChg>
        <pc:picChg chg="add mod">
          <ac:chgData name="Mr Porter" userId="caeb4aa7-6afb-46a3-a995-19b0c182e2ba" providerId="ADAL" clId="{366FC1A7-ABEC-43E0-BEA2-89D29B753260}" dt="2020-08-23T11:06:40.235" v="1516" actId="1076"/>
          <ac:picMkLst>
            <pc:docMk/>
            <pc:sldMk cId="355634360" sldId="284"/>
            <ac:picMk id="13314" creationId="{240ADD2C-9F39-4921-BF0E-5490E632F076}"/>
          </ac:picMkLst>
        </pc:picChg>
      </pc:sldChg>
      <pc:sldChg chg="add del">
        <pc:chgData name="Mr Porter" userId="caeb4aa7-6afb-46a3-a995-19b0c182e2ba" providerId="ADAL" clId="{366FC1A7-ABEC-43E0-BEA2-89D29B753260}" dt="2020-08-23T11:16:20.628" v="1718" actId="47"/>
        <pc:sldMkLst>
          <pc:docMk/>
          <pc:sldMk cId="519222416" sldId="285"/>
        </pc:sldMkLst>
      </pc:sldChg>
      <pc:sldChg chg="addSp delSp modSp add mod">
        <pc:chgData name="Mr Porter" userId="caeb4aa7-6afb-46a3-a995-19b0c182e2ba" providerId="ADAL" clId="{366FC1A7-ABEC-43E0-BEA2-89D29B753260}" dt="2020-08-23T11:16:56.148" v="1740" actId="20577"/>
        <pc:sldMkLst>
          <pc:docMk/>
          <pc:sldMk cId="613500313" sldId="285"/>
        </pc:sldMkLst>
        <pc:spChg chg="mod">
          <ac:chgData name="Mr Porter" userId="caeb4aa7-6afb-46a3-a995-19b0c182e2ba" providerId="ADAL" clId="{366FC1A7-ABEC-43E0-BEA2-89D29B753260}" dt="2020-08-23T11:16:56.148" v="1740" actId="20577"/>
          <ac:spMkLst>
            <pc:docMk/>
            <pc:sldMk cId="613500313" sldId="285"/>
            <ac:spMk id="2" creationId="{00000000-0000-0000-0000-000000000000}"/>
          </ac:spMkLst>
        </pc:spChg>
        <pc:spChg chg="mod">
          <ac:chgData name="Mr Porter" userId="caeb4aa7-6afb-46a3-a995-19b0c182e2ba" providerId="ADAL" clId="{366FC1A7-ABEC-43E0-BEA2-89D29B753260}" dt="2020-08-23T11:16:32.299" v="1726" actId="20577"/>
          <ac:spMkLst>
            <pc:docMk/>
            <pc:sldMk cId="613500313" sldId="285"/>
            <ac:spMk id="4" creationId="{00000000-0000-0000-0000-000000000000}"/>
          </ac:spMkLst>
        </pc:spChg>
        <pc:picChg chg="del">
          <ac:chgData name="Mr Porter" userId="caeb4aa7-6afb-46a3-a995-19b0c182e2ba" providerId="ADAL" clId="{366FC1A7-ABEC-43E0-BEA2-89D29B753260}" dt="2020-08-23T11:16:30.564" v="1723" actId="478"/>
          <ac:picMkLst>
            <pc:docMk/>
            <pc:sldMk cId="613500313" sldId="285"/>
            <ac:picMk id="3" creationId="{86698DE6-1829-4773-B422-4B7BCAC54805}"/>
          </ac:picMkLst>
        </pc:picChg>
        <pc:picChg chg="add mod">
          <ac:chgData name="Mr Porter" userId="caeb4aa7-6afb-46a3-a995-19b0c182e2ba" providerId="ADAL" clId="{366FC1A7-ABEC-43E0-BEA2-89D29B753260}" dt="2020-08-23T11:16:44.095" v="1733" actId="14100"/>
          <ac:picMkLst>
            <pc:docMk/>
            <pc:sldMk cId="613500313" sldId="285"/>
            <ac:picMk id="5" creationId="{7B51B116-F638-4917-9B60-B048723D6C9E}"/>
          </ac:picMkLst>
        </pc:picChg>
      </pc:sldChg>
      <pc:sldChg chg="addSp delSp add del setBg delDesignElem">
        <pc:chgData name="Mr Porter" userId="caeb4aa7-6afb-46a3-a995-19b0c182e2ba" providerId="ADAL" clId="{366FC1A7-ABEC-43E0-BEA2-89D29B753260}" dt="2020-08-23T11:16:26.955" v="1721"/>
        <pc:sldMkLst>
          <pc:docMk/>
          <pc:sldMk cId="1404247049" sldId="285"/>
        </pc:sldMkLst>
        <pc:spChg chg="add del">
          <ac:chgData name="Mr Porter" userId="caeb4aa7-6afb-46a3-a995-19b0c182e2ba" providerId="ADAL" clId="{366FC1A7-ABEC-43E0-BEA2-89D29B753260}" dt="2020-08-23T11:16:26.955" v="1721"/>
          <ac:spMkLst>
            <pc:docMk/>
            <pc:sldMk cId="1404247049" sldId="285"/>
            <ac:spMk id="71" creationId="{4FAE1107-CEC3-4041-8BAA-CDB6F6759B35}"/>
          </ac:spMkLst>
        </pc:spChg>
        <pc:cxnChg chg="add del">
          <ac:chgData name="Mr Porter" userId="caeb4aa7-6afb-46a3-a995-19b0c182e2ba" providerId="ADAL" clId="{366FC1A7-ABEC-43E0-BEA2-89D29B753260}" dt="2020-08-23T11:16:26.955" v="1721"/>
          <ac:cxnSpMkLst>
            <pc:docMk/>
            <pc:sldMk cId="1404247049" sldId="285"/>
            <ac:cxnSpMk id="73" creationId="{1AEA88FB-F5DD-45CE-AAE1-7B33D0ABDD25}"/>
          </ac:cxnSpMkLst>
        </pc:cxnChg>
      </pc:sldChg>
      <pc:sldChg chg="add del">
        <pc:chgData name="Mr Porter" userId="caeb4aa7-6afb-46a3-a995-19b0c182e2ba" providerId="ADAL" clId="{366FC1A7-ABEC-43E0-BEA2-89D29B753260}" dt="2020-08-23T11:16:20.628" v="1718" actId="47"/>
        <pc:sldMkLst>
          <pc:docMk/>
          <pc:sldMk cId="3196052415" sldId="286"/>
        </pc:sldMkLst>
      </pc:sldChg>
      <pc:sldChg chg="add del">
        <pc:chgData name="Mr Porter" userId="caeb4aa7-6afb-46a3-a995-19b0c182e2ba" providerId="ADAL" clId="{366FC1A7-ABEC-43E0-BEA2-89D29B753260}" dt="2020-08-23T11:16:20.628" v="1718" actId="47"/>
        <pc:sldMkLst>
          <pc:docMk/>
          <pc:sldMk cId="1830251901" sldId="287"/>
        </pc:sldMkLst>
      </pc:sldChg>
      <pc:sldChg chg="add del">
        <pc:chgData name="Mr Porter" userId="caeb4aa7-6afb-46a3-a995-19b0c182e2ba" providerId="ADAL" clId="{366FC1A7-ABEC-43E0-BEA2-89D29B753260}" dt="2020-08-23T11:16:20.628" v="1718" actId="47"/>
        <pc:sldMkLst>
          <pc:docMk/>
          <pc:sldMk cId="2325034902"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04/02/2024</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04/02/2024</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2/4/2024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lor Spectrum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028"/>
          <a:stretch/>
        </p:blipFill>
        <p:spPr bwMode="auto">
          <a:xfrm>
            <a:off x="-12443" y="-99392"/>
            <a:ext cx="9156443" cy="695739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fontScale="90000"/>
          </a:bodyPr>
          <a:lstStyle/>
          <a:p>
            <a:pPr algn="l"/>
            <a:r>
              <a:rPr lang="en-GB" sz="5300" dirty="0">
                <a:solidFill>
                  <a:srgbClr val="FFFFFF"/>
                </a:solidFill>
              </a:rPr>
              <a:t>Advanced higher Graphic communication</a:t>
            </a:r>
            <a:endParaRPr lang="en-GB" sz="3700" dirty="0">
              <a:solidFill>
                <a:srgbClr val="FFFFFF"/>
              </a:solidFill>
            </a:endParaRPr>
          </a:p>
        </p:txBody>
      </p:sp>
      <p:sp>
        <p:nvSpPr>
          <p:cNvPr id="3" name="Subtitle 2"/>
          <p:cNvSpPr>
            <a:spLocks noGrp="1"/>
          </p:cNvSpPr>
          <p:nvPr>
            <p:ph type="subTitle" idx="1"/>
          </p:nvPr>
        </p:nvSpPr>
        <p:spPr>
          <a:xfrm>
            <a:off x="3232011" y="4581128"/>
            <a:ext cx="5626238" cy="514816"/>
          </a:xfrm>
        </p:spPr>
        <p:txBody>
          <a:bodyPr anchor="t">
            <a:noAutofit/>
          </a:bodyPr>
          <a:lstStyle/>
          <a:p>
            <a:r>
              <a:rPr lang="en-GB" sz="3200" dirty="0">
                <a:solidFill>
                  <a:srgbClr val="FFFFFF"/>
                </a:solidFill>
              </a:rPr>
              <a:t>DTP Printing Technologies Colour Systems</a:t>
            </a: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4067920"/>
          </a:xfrm>
        </p:spPr>
        <p:txBody>
          <a:bodyPr>
            <a:normAutofit/>
          </a:bodyPr>
          <a:lstStyle/>
          <a:p>
            <a:r>
              <a:rPr lang="en-GB" dirty="0">
                <a:solidFill>
                  <a:schemeClr val="tx1"/>
                </a:solidFill>
              </a:rPr>
              <a:t>CMYK</a:t>
            </a:r>
            <a:br>
              <a:rPr lang="en-GB" dirty="0">
                <a:solidFill>
                  <a:schemeClr val="tx1"/>
                </a:solidFill>
              </a:rPr>
            </a:br>
            <a:br>
              <a:rPr lang="en-GB" dirty="0">
                <a:solidFill>
                  <a:schemeClr val="tx1"/>
                </a:solidFill>
              </a:rPr>
            </a:br>
            <a:r>
              <a:rPr lang="en-GB" dirty="0"/>
              <a:t>What are it’s special features?</a:t>
            </a:r>
            <a:br>
              <a:rPr lang="en-GB" dirty="0"/>
            </a:b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a:t>There will be one separation each for Cyan (Blue), Magenta (Red), Yellow and Key (Black), known as CMYK colour.</a:t>
            </a:r>
          </a:p>
          <a:p>
            <a:pPr>
              <a:buFont typeface="Arial" panose="020B0604020202020204" pitchFamily="34" charset="0"/>
              <a:buChar char="•"/>
            </a:pPr>
            <a:r>
              <a:rPr lang="en-GB" sz="2400" dirty="0"/>
              <a:t>In theory, there need only be three colours in printing because every colour is made up from the three primary colours, red, yellow and blue.  </a:t>
            </a:r>
          </a:p>
          <a:p>
            <a:pPr>
              <a:buFont typeface="Arial" panose="020B0604020202020204" pitchFamily="34" charset="0"/>
              <a:buChar char="•"/>
            </a:pPr>
            <a:r>
              <a:rPr lang="en-GB" sz="2400" dirty="0"/>
              <a:t>As a result of the impurities of printing ink and the reflective qualities of paper, the three colours mixed would make up a muddy brown, so a </a:t>
            </a:r>
            <a:r>
              <a:rPr lang="en-GB" sz="2400" b="1" dirty="0"/>
              <a:t>black separation is added to give definition.</a:t>
            </a:r>
          </a:p>
        </p:txBody>
      </p:sp>
      <p:pic>
        <p:nvPicPr>
          <p:cNvPr id="9218" name="Picture 2" descr="cmyk prin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00253"/>
            <a:ext cx="4101411" cy="175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837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t>pantone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Where is this standard applied?</a:t>
            </a:r>
          </a:p>
          <a:p>
            <a:pPr>
              <a:buFont typeface="Arial" panose="020B0604020202020204" pitchFamily="34" charset="0"/>
              <a:buChar char="•"/>
            </a:pPr>
            <a:r>
              <a:rPr lang="en-GB" sz="2400" dirty="0"/>
              <a:t>The Pantone Matching System (PMS) is a proprietary colour space used in a variety of industries, primarily printing, though sometimes in the manufacture of coloured paint, fabric and plastics. </a:t>
            </a:r>
          </a:p>
          <a:p>
            <a:pPr>
              <a:buFont typeface="Arial" panose="020B0604020202020204" pitchFamily="34" charset="0"/>
              <a:buChar char="•"/>
            </a:pPr>
            <a:r>
              <a:rPr lang="en-GB" sz="2400" dirty="0"/>
              <a:t>The Pantone colour guides have been widely adopted and are used by artists, designers, printers, manufacturers, marketers and clients in all industries worldwide for accurate </a:t>
            </a:r>
            <a:r>
              <a:rPr lang="en-GB" sz="2400" b="1" dirty="0"/>
              <a:t>colour identification, design specification, quality control and communication.</a:t>
            </a:r>
          </a:p>
        </p:txBody>
      </p:sp>
      <p:pic>
        <p:nvPicPr>
          <p:cNvPr id="11266" name="Picture 2" descr="Photo of Gg6103a Pantone Graphics Pms Srgb Cmyk Hex Color Bridge Coated Product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756589"/>
            <a:ext cx="4101411" cy="410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09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2987800"/>
          </a:xfrm>
        </p:spPr>
        <p:txBody>
          <a:bodyPr>
            <a:normAutofit/>
          </a:bodyPr>
          <a:lstStyle/>
          <a:p>
            <a:r>
              <a:rPr lang="en-GB" sz="3200" dirty="0">
                <a:solidFill>
                  <a:schemeClr val="tx1"/>
                </a:solidFill>
              </a:rPr>
              <a:t>Pantone</a:t>
            </a:r>
            <a:br>
              <a:rPr lang="en-GB" sz="3200" dirty="0">
                <a:solidFill>
                  <a:schemeClr val="tx1"/>
                </a:solidFill>
              </a:rPr>
            </a:br>
            <a:br>
              <a:rPr lang="en-GB" sz="3200" dirty="0">
                <a:solidFill>
                  <a:schemeClr val="tx1"/>
                </a:solidFill>
              </a:rPr>
            </a:br>
            <a:r>
              <a:rPr lang="en-GB" sz="3200" dirty="0">
                <a:solidFill>
                  <a:schemeClr val="tx1"/>
                </a:solidFill>
              </a:rPr>
              <a:t>What are it’s special features?</a:t>
            </a:r>
            <a:br>
              <a:rPr lang="en-GB" sz="3200" dirty="0">
                <a:solidFill>
                  <a:schemeClr val="tx1"/>
                </a:solidFill>
              </a:rPr>
            </a:br>
            <a:endParaRPr lang="en-GB" sz="3200"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a:t>The Pantone ® name is known worldwide as the </a:t>
            </a:r>
            <a:r>
              <a:rPr lang="en-GB" sz="2400" b="1" dirty="0"/>
              <a:t>standard language for colour communication </a:t>
            </a:r>
            <a:r>
              <a:rPr lang="en-GB" sz="2400" dirty="0"/>
              <a:t>from designer to manufacturer to retailer to customer.</a:t>
            </a:r>
          </a:p>
          <a:p>
            <a:pPr>
              <a:buFont typeface="Arial" panose="020B0604020202020204" pitchFamily="34" charset="0"/>
              <a:buChar char="•"/>
            </a:pPr>
            <a:r>
              <a:rPr lang="en-GB" sz="2400" dirty="0"/>
              <a:t>The </a:t>
            </a:r>
            <a:r>
              <a:rPr lang="en-GB" sz="2400" b="1" dirty="0"/>
              <a:t>Pantone Colour Matching System  </a:t>
            </a:r>
            <a:r>
              <a:rPr lang="en-GB" sz="2400" dirty="0"/>
              <a:t>is largely a standardised colour reproduction system.  By standardising the colours, different manufacturers in different locations can all refer to the Pantone system to make sure colours match without contact with one another. </a:t>
            </a:r>
          </a:p>
          <a:p>
            <a:pPr>
              <a:buFont typeface="Arial" panose="020B0604020202020204" pitchFamily="34" charset="0"/>
              <a:buChar char="•"/>
            </a:pPr>
            <a:r>
              <a:rPr lang="en-GB" sz="2400" dirty="0"/>
              <a:t>Pantone can be used for </a:t>
            </a:r>
            <a:r>
              <a:rPr lang="en-GB" sz="2400" b="1" dirty="0"/>
              <a:t>both CMYK and RGB colour spaces.</a:t>
            </a:r>
            <a:r>
              <a:rPr lang="en-GB" sz="2400" dirty="0"/>
              <a:t>  Colour variance also occurs based on the paper stock used (coated, matte or uncoated).</a:t>
            </a:r>
          </a:p>
        </p:txBody>
      </p:sp>
      <p:pic>
        <p:nvPicPr>
          <p:cNvPr id="10244" name="Picture 4" descr="Pantone M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56589"/>
            <a:ext cx="4101411" cy="410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26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chemeClr val="tx1"/>
                </a:solidFill>
              </a:rPr>
              <a:t>Colour space and detail</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dirty="0"/>
              <a:t>You will be required to include your chosen </a:t>
            </a:r>
            <a:r>
              <a:rPr lang="en-US" sz="2400" dirty="0" err="1"/>
              <a:t>colour</a:t>
            </a:r>
            <a:r>
              <a:rPr lang="en-US" sz="2400" dirty="0"/>
              <a:t> space and </a:t>
            </a:r>
            <a:r>
              <a:rPr lang="en-US" sz="2400" dirty="0" err="1"/>
              <a:t>colour</a:t>
            </a:r>
            <a:r>
              <a:rPr lang="en-US" sz="2400" dirty="0"/>
              <a:t> details as part of your project’s CVMG section. </a:t>
            </a:r>
          </a:p>
          <a:p>
            <a:pPr marL="0" indent="0">
              <a:buNone/>
            </a:pPr>
            <a:endParaRPr lang="en-US" sz="2400" dirty="0"/>
          </a:p>
          <a:p>
            <a:pPr marL="0" indent="0">
              <a:buNone/>
            </a:pPr>
            <a:r>
              <a:rPr lang="en-US" sz="2400" dirty="0"/>
              <a:t>Your </a:t>
            </a:r>
            <a:r>
              <a:rPr lang="en-US" sz="2400" dirty="0" err="1"/>
              <a:t>colour</a:t>
            </a:r>
            <a:r>
              <a:rPr lang="en-US" sz="2400" dirty="0"/>
              <a:t> space and detail can be found in </a:t>
            </a:r>
            <a:r>
              <a:rPr lang="en-US" sz="2400" dirty="0" err="1"/>
              <a:t>PagePlus</a:t>
            </a:r>
            <a:r>
              <a:rPr lang="en-US" sz="2400" dirty="0"/>
              <a:t> under the “</a:t>
            </a:r>
            <a:r>
              <a:rPr lang="en-US" sz="2400" dirty="0" err="1"/>
              <a:t>Colour</a:t>
            </a:r>
            <a:r>
              <a:rPr lang="en-US" sz="2400" dirty="0"/>
              <a:t>” tab on the right hand side. </a:t>
            </a:r>
          </a:p>
          <a:p>
            <a:pPr marL="0" indent="0">
              <a:buNone/>
            </a:pPr>
            <a:endParaRPr lang="en-US" sz="2400" dirty="0"/>
          </a:p>
          <a:p>
            <a:pPr marL="0" indent="0">
              <a:buNone/>
            </a:pPr>
            <a:r>
              <a:rPr lang="en-US" sz="2400" b="1" dirty="0"/>
              <a:t>In this example, the information is:</a:t>
            </a:r>
          </a:p>
          <a:p>
            <a:pPr marL="0" indent="0">
              <a:buNone/>
            </a:pPr>
            <a:r>
              <a:rPr lang="en-US" sz="2400" dirty="0" err="1"/>
              <a:t>Colour</a:t>
            </a:r>
            <a:r>
              <a:rPr lang="en-US" sz="2400" dirty="0"/>
              <a:t> Space: CMYK</a:t>
            </a:r>
          </a:p>
          <a:p>
            <a:pPr marL="0" indent="0">
              <a:buNone/>
            </a:pPr>
            <a:r>
              <a:rPr lang="en-US" sz="2400" dirty="0" err="1"/>
              <a:t>Colour</a:t>
            </a:r>
            <a:r>
              <a:rPr lang="en-US" sz="2400" dirty="0"/>
              <a:t> Detail: C:46 M:75 Y:84 K:35</a:t>
            </a:r>
          </a:p>
        </p:txBody>
      </p:sp>
      <p:pic>
        <p:nvPicPr>
          <p:cNvPr id="5" name="Picture 4"/>
          <p:cNvPicPr>
            <a:picLocks noChangeAspect="1"/>
          </p:cNvPicPr>
          <p:nvPr/>
        </p:nvPicPr>
        <p:blipFill rotWithShape="1">
          <a:blip r:embed="rId2"/>
          <a:srcRect l="80712" t="9915" r="-167" b="58859"/>
          <a:stretch/>
        </p:blipFill>
        <p:spPr>
          <a:xfrm>
            <a:off x="323528" y="2084832"/>
            <a:ext cx="3528392" cy="4530599"/>
          </a:xfrm>
          <a:prstGeom prst="rect">
            <a:avLst/>
          </a:prstGeom>
        </p:spPr>
      </p:pic>
    </p:spTree>
    <p:extLst>
      <p:ext uri="{BB962C8B-B14F-4D97-AF65-F5344CB8AC3E}">
        <p14:creationId xmlns:p14="http://schemas.microsoft.com/office/powerpoint/2010/main" val="37125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FFC000"/>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lnSpcReduction="10000"/>
          </a:bodyPr>
          <a:lstStyle/>
          <a:p>
            <a:pPr marL="0" indent="0">
              <a:buNone/>
            </a:pPr>
            <a:r>
              <a:rPr lang="en-GB" sz="2400" b="1" dirty="0">
                <a:solidFill>
                  <a:srgbClr val="FFFFFF"/>
                </a:solidFill>
              </a:rPr>
              <a:t>Learning Intentions</a:t>
            </a:r>
          </a:p>
          <a:p>
            <a:pPr>
              <a:buFont typeface="Arial" panose="020B0604020202020204" pitchFamily="34" charset="0"/>
              <a:buChar char="•"/>
            </a:pPr>
            <a:r>
              <a:rPr lang="en-GB" sz="2400" dirty="0">
                <a:solidFill>
                  <a:srgbClr val="FFFFFF"/>
                </a:solidFill>
              </a:rPr>
              <a:t> Gain an understanding of different colour systems used in AH graphic communication.</a:t>
            </a:r>
          </a:p>
          <a:p>
            <a:pPr marL="0" indent="0">
              <a:buNone/>
            </a:pPr>
            <a:endParaRPr lang="en-GB" sz="2400" dirty="0">
              <a:solidFill>
                <a:srgbClr val="FFFFFF"/>
              </a:solidFill>
            </a:endParaRPr>
          </a:p>
          <a:p>
            <a:pPr marL="0" indent="0">
              <a:buNone/>
            </a:pPr>
            <a:r>
              <a:rPr lang="en-GB" sz="2400" b="1" dirty="0">
                <a:solidFill>
                  <a:srgbClr val="FFFFFF"/>
                </a:solidFill>
              </a:rPr>
              <a:t>Success Criteria</a:t>
            </a:r>
          </a:p>
          <a:p>
            <a:pPr>
              <a:buFont typeface="Arial" panose="020B0604020202020204" pitchFamily="34" charset="0"/>
              <a:buChar char="•"/>
            </a:pPr>
            <a:r>
              <a:rPr lang="en-GB" sz="2400" dirty="0">
                <a:solidFill>
                  <a:srgbClr val="FFFFFF"/>
                </a:solidFill>
              </a:rPr>
              <a:t> Describe and explain the main features of each colour space. </a:t>
            </a:r>
          </a:p>
          <a:p>
            <a:pPr>
              <a:buFont typeface="Arial" panose="020B0604020202020204" pitchFamily="34" charset="0"/>
              <a:buChar char="•"/>
            </a:pPr>
            <a:r>
              <a:rPr lang="en-GB" sz="2400" dirty="0">
                <a:solidFill>
                  <a:srgbClr val="FFFFFF"/>
                </a:solidFill>
              </a:rPr>
              <a:t> Compare RGB, CMYK and Pantone colour spaces. </a:t>
            </a: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2915792"/>
          </a:xfrm>
        </p:spPr>
        <p:txBody>
          <a:bodyPr>
            <a:normAutofit/>
          </a:bodyPr>
          <a:lstStyle/>
          <a:p>
            <a:r>
              <a:rPr lang="en-GB" dirty="0"/>
              <a:t>Additive and subtractive colour systems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ADDITIVE</a:t>
            </a:r>
            <a:r>
              <a:rPr lang="en-GB" sz="2400" dirty="0"/>
              <a:t> colours use </a:t>
            </a:r>
            <a:r>
              <a:rPr lang="en-GB" sz="2400" b="1" dirty="0"/>
              <a:t>transmitted light</a:t>
            </a:r>
            <a:r>
              <a:rPr lang="en-GB" sz="2400" dirty="0"/>
              <a:t>, the colours appear much brighter and create a larger visible spectrum, producing millions of colours on a screen. </a:t>
            </a:r>
          </a:p>
          <a:p>
            <a:pPr marL="0" indent="0">
              <a:buNone/>
            </a:pPr>
            <a:r>
              <a:rPr lang="en-GB" sz="2400" dirty="0"/>
              <a:t>e.g. RGB</a:t>
            </a:r>
          </a:p>
          <a:p>
            <a:pPr marL="0" indent="0">
              <a:buNone/>
            </a:pPr>
            <a:endParaRPr lang="en-GB" sz="2400" dirty="0"/>
          </a:p>
          <a:p>
            <a:pPr marL="0" indent="0">
              <a:buNone/>
            </a:pPr>
            <a:r>
              <a:rPr lang="en-GB" sz="2400" b="1" dirty="0"/>
              <a:t>SUBTRACTIVE</a:t>
            </a:r>
            <a:r>
              <a:rPr lang="en-GB" sz="2400" dirty="0"/>
              <a:t> colours use </a:t>
            </a:r>
            <a:r>
              <a:rPr lang="en-GB" sz="2400" b="1" dirty="0"/>
              <a:t>reflected light</a:t>
            </a:r>
            <a:r>
              <a:rPr lang="en-GB" sz="2400" dirty="0"/>
              <a:t>, so they appear muted in contrast.</a:t>
            </a:r>
          </a:p>
          <a:p>
            <a:pPr marL="0" indent="0">
              <a:buNone/>
            </a:pPr>
            <a:endParaRPr lang="en-GB" sz="2400" dirty="0"/>
          </a:p>
          <a:p>
            <a:pPr marL="0" indent="0">
              <a:buNone/>
            </a:pPr>
            <a:r>
              <a:rPr lang="en-GB" sz="2400" dirty="0"/>
              <a:t>e.g. CMYK</a:t>
            </a:r>
            <a:endParaRPr lang="en-US" sz="2400" dirty="0"/>
          </a:p>
        </p:txBody>
      </p:sp>
      <p:pic>
        <p:nvPicPr>
          <p:cNvPr id="2052" name="Picture 4" descr="File:RGB and CMYK comparison.png"/>
          <p:cNvPicPr>
            <a:picLocks noChangeAspect="1" noChangeArrowheads="1"/>
          </p:cNvPicPr>
          <p:nvPr/>
        </p:nvPicPr>
        <p:blipFill rotWithShape="1">
          <a:blip r:embed="rId2">
            <a:extLst>
              <a:ext uri="{28A0092B-C50C-407E-A947-70E740481C1C}">
                <a14:useLocalDpi xmlns:a14="http://schemas.microsoft.com/office/drawing/2010/main" val="0"/>
              </a:ext>
            </a:extLst>
          </a:blip>
          <a:srcRect t="15711"/>
          <a:stretch/>
        </p:blipFill>
        <p:spPr bwMode="auto">
          <a:xfrm>
            <a:off x="0" y="3400965"/>
            <a:ext cx="4101411" cy="3457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t>RGB (red, green &amp; blue)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Where is this standard applied?</a:t>
            </a:r>
          </a:p>
          <a:p>
            <a:pPr>
              <a:buFont typeface="Arial" panose="020B0604020202020204" pitchFamily="34" charset="0"/>
              <a:buChar char="•"/>
            </a:pPr>
            <a:r>
              <a:rPr lang="en-GB" sz="2400" dirty="0"/>
              <a:t>The RGB colour model is an </a:t>
            </a:r>
            <a:r>
              <a:rPr lang="en-GB" sz="2400" b="1" dirty="0"/>
              <a:t>additive colour model</a:t>
            </a:r>
            <a:r>
              <a:rPr lang="en-GB" sz="2400" dirty="0"/>
              <a:t> in which red, green and blue are added together in various ways o reproduce a broad array of colours.  </a:t>
            </a:r>
          </a:p>
          <a:p>
            <a:pPr>
              <a:buFont typeface="Arial" panose="020B0604020202020204" pitchFamily="34" charset="0"/>
              <a:buChar char="•"/>
            </a:pPr>
            <a:r>
              <a:rPr lang="en-GB" sz="2400" dirty="0"/>
              <a:t>The name of the model comes from the initials of the three additive primary colours, red, green and blue.</a:t>
            </a:r>
          </a:p>
          <a:p>
            <a:pPr>
              <a:buFont typeface="Arial" panose="020B0604020202020204" pitchFamily="34" charset="0"/>
              <a:buChar char="•"/>
            </a:pPr>
            <a:r>
              <a:rPr lang="en-GB" sz="2400" dirty="0"/>
              <a:t>The main purpose of the RGB colour model is for the </a:t>
            </a:r>
            <a:r>
              <a:rPr lang="en-GB" sz="2400" b="1" dirty="0"/>
              <a:t>sensing, representation and display of images in electronic systems</a:t>
            </a:r>
            <a:r>
              <a:rPr lang="en-GB" sz="2400" dirty="0"/>
              <a:t>, such as televisions and computers, though it has also been used in conventional photography.</a:t>
            </a:r>
            <a:endParaRPr lang="en-US" sz="2400" dirty="0"/>
          </a:p>
        </p:txBody>
      </p:sp>
      <p:pic>
        <p:nvPicPr>
          <p:cNvPr id="2050" name="Picture 2" descr="Black thin-bezelled monitor with RGB lighting on the bot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6153"/>
            <a:ext cx="4101411" cy="236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31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3491856"/>
          </a:xfrm>
        </p:spPr>
        <p:txBody>
          <a:bodyPr>
            <a:normAutofit/>
          </a:bodyPr>
          <a:lstStyle/>
          <a:p>
            <a:r>
              <a:rPr lang="en-GB" dirty="0"/>
              <a:t>RBG:</a:t>
            </a:r>
            <a:br>
              <a:rPr lang="en-GB" dirty="0"/>
            </a:br>
            <a:r>
              <a:rPr lang="en-GB" dirty="0"/>
              <a:t>What are it’s special features?</a:t>
            </a:r>
            <a:br>
              <a:rPr lang="en-GB" dirty="0"/>
            </a:b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Typical RGB </a:t>
            </a:r>
            <a:r>
              <a:rPr lang="en-GB" sz="2400" b="1" dirty="0"/>
              <a:t>input devices </a:t>
            </a:r>
            <a:r>
              <a:rPr lang="en-GB" sz="2400" dirty="0"/>
              <a:t>are colour TV and video cameras, image scanners, video games and digital cameras.  </a:t>
            </a:r>
          </a:p>
        </p:txBody>
      </p:sp>
      <p:pic>
        <p:nvPicPr>
          <p:cNvPr id="3074" name="Picture 2" descr="RDP Sc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1" y="1988840"/>
            <a:ext cx="1887323" cy="15121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anon XA50 UHD 4K30 Camcorder with Dual-Pixel Autofoc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740724"/>
            <a:ext cx="1858243" cy="18582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m.media-amazon.com/images/I/81l6xdQOHyL._AC_SL15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7331" y="3819166"/>
            <a:ext cx="2654934" cy="251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30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3491856"/>
          </a:xfrm>
        </p:spPr>
        <p:txBody>
          <a:bodyPr>
            <a:normAutofit/>
          </a:bodyPr>
          <a:lstStyle/>
          <a:p>
            <a:r>
              <a:rPr lang="en-GB" dirty="0"/>
              <a:t>RBG:</a:t>
            </a:r>
            <a:br>
              <a:rPr lang="en-GB" dirty="0"/>
            </a:br>
            <a:r>
              <a:rPr lang="en-GB" dirty="0"/>
              <a:t>What are it’s special features?</a:t>
            </a:r>
            <a:br>
              <a:rPr lang="en-GB" dirty="0"/>
            </a:b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Typical RGB </a:t>
            </a:r>
            <a:r>
              <a:rPr lang="en-GB" sz="2400" b="1" dirty="0"/>
              <a:t>output devices </a:t>
            </a:r>
            <a:r>
              <a:rPr lang="en-GB" sz="2400" dirty="0"/>
              <a:t>are TV sets of various technologies (CRT, LCD, Plasma, OLED, etc.), computer and mobile phone displays, video projectors, multicolour LED displays.</a:t>
            </a:r>
          </a:p>
        </p:txBody>
      </p:sp>
      <p:pic>
        <p:nvPicPr>
          <p:cNvPr id="4098" name="Picture 2" descr="https://m.media-amazon.com/images/I/51zMRCcxCBL._AC_SL10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492896"/>
            <a:ext cx="2675220" cy="17281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m.media-amazon.com/images/I/91K9SyGiyzL._AC_SL15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581128"/>
            <a:ext cx="2377911"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89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3491856"/>
          </a:xfrm>
        </p:spPr>
        <p:txBody>
          <a:bodyPr>
            <a:normAutofit/>
          </a:bodyPr>
          <a:lstStyle/>
          <a:p>
            <a:r>
              <a:rPr lang="en-GB" dirty="0"/>
              <a:t>RBG:</a:t>
            </a:r>
            <a:br>
              <a:rPr lang="en-GB" dirty="0"/>
            </a:br>
            <a:r>
              <a:rPr lang="en-GB" dirty="0"/>
              <a:t>What are it’s special features?</a:t>
            </a:r>
            <a:br>
              <a:rPr lang="en-GB" dirty="0"/>
            </a:b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Each pixel on the screen is built by driving three small and very close but still separated RGB light sources.  At common viewing distance, the  separate sources are indistinguishable, which tricks the eye to see a given solid colour.</a:t>
            </a:r>
          </a:p>
          <a:p>
            <a:pPr marL="0" indent="0">
              <a:buNone/>
            </a:pPr>
            <a:r>
              <a:rPr lang="en-GB" sz="2400" dirty="0"/>
              <a:t>All the pixels together arranged in the rectangular screen surface conforms the colour image. </a:t>
            </a:r>
          </a:p>
          <a:p>
            <a:pPr marL="0" indent="0">
              <a:buNone/>
            </a:pPr>
            <a:endParaRPr lang="en-GB" sz="2400" dirty="0"/>
          </a:p>
        </p:txBody>
      </p:sp>
      <p:pic>
        <p:nvPicPr>
          <p:cNvPr id="5122" name="Picture 2" descr="lcd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4" y="4684116"/>
            <a:ext cx="3923842" cy="18311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ifferent monitor subpixel layou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500" y="4082752"/>
            <a:ext cx="4599088" cy="222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22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3227840" cy="2987800"/>
          </a:xfrm>
        </p:spPr>
        <p:txBody>
          <a:bodyPr>
            <a:noAutofit/>
          </a:bodyPr>
          <a:lstStyle/>
          <a:p>
            <a:r>
              <a:rPr lang="en-GB" sz="4000" dirty="0" err="1"/>
              <a:t>Cmyk</a:t>
            </a:r>
            <a:br>
              <a:rPr lang="en-GB" sz="4000" dirty="0"/>
            </a:br>
            <a:br>
              <a:rPr lang="en-GB" sz="4000" dirty="0"/>
            </a:br>
            <a:r>
              <a:rPr lang="en-GB" sz="4000" dirty="0"/>
              <a:t>(cyan, magenta, yellow, black (Key colour))</a:t>
            </a:r>
            <a:endParaRPr lang="en-GB" sz="4000"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Where is this standard applied?</a:t>
            </a:r>
          </a:p>
          <a:p>
            <a:pPr marL="0" indent="0">
              <a:buNone/>
            </a:pPr>
            <a:r>
              <a:rPr lang="en-GB" sz="2400" dirty="0"/>
              <a:t>The CMYK colour model is a </a:t>
            </a:r>
            <a:r>
              <a:rPr lang="en-GB" sz="2400" b="1" dirty="0"/>
              <a:t>subtractive colour model</a:t>
            </a:r>
            <a:r>
              <a:rPr lang="en-GB" sz="2400" dirty="0"/>
              <a:t>, used in coloured printing and is also used to describe the printing process itself.  CMYK refers to the four inks used in some colour printing: </a:t>
            </a:r>
          </a:p>
          <a:p>
            <a:pPr lvl="1">
              <a:buFont typeface="Arial" panose="020B0604020202020204" pitchFamily="34" charset="0"/>
              <a:buChar char="•"/>
            </a:pPr>
            <a:r>
              <a:rPr lang="en-GB" sz="2400" b="1" dirty="0"/>
              <a:t>C</a:t>
            </a:r>
            <a:r>
              <a:rPr lang="en-GB" sz="2400" dirty="0"/>
              <a:t>yan</a:t>
            </a:r>
          </a:p>
          <a:p>
            <a:pPr lvl="1">
              <a:buFont typeface="Arial" panose="020B0604020202020204" pitchFamily="34" charset="0"/>
              <a:buChar char="•"/>
            </a:pPr>
            <a:r>
              <a:rPr lang="en-GB" sz="2400" b="1" dirty="0"/>
              <a:t>M</a:t>
            </a:r>
            <a:r>
              <a:rPr lang="en-GB" sz="2400" dirty="0"/>
              <a:t>agenta</a:t>
            </a:r>
          </a:p>
          <a:p>
            <a:pPr lvl="1">
              <a:buFont typeface="Arial" panose="020B0604020202020204" pitchFamily="34" charset="0"/>
              <a:buChar char="•"/>
            </a:pPr>
            <a:r>
              <a:rPr lang="en-GB" sz="2400" b="1" dirty="0"/>
              <a:t>Y</a:t>
            </a:r>
            <a:r>
              <a:rPr lang="en-GB" sz="2400" dirty="0"/>
              <a:t>ellow</a:t>
            </a:r>
          </a:p>
          <a:p>
            <a:pPr lvl="1">
              <a:buFont typeface="Arial" panose="020B0604020202020204" pitchFamily="34" charset="0"/>
              <a:buChar char="•"/>
            </a:pPr>
            <a:r>
              <a:rPr lang="en-GB" sz="2400" b="1" dirty="0"/>
              <a:t>B</a:t>
            </a:r>
            <a:r>
              <a:rPr lang="en-GB" sz="2400" dirty="0"/>
              <a:t>lack.</a:t>
            </a:r>
          </a:p>
          <a:p>
            <a:pPr>
              <a:buFont typeface="Arial" panose="020B0604020202020204" pitchFamily="34" charset="0"/>
              <a:buChar char="•"/>
            </a:pPr>
            <a:endParaRPr lang="en-GB" sz="2400" dirty="0"/>
          </a:p>
        </p:txBody>
      </p:sp>
      <p:pic>
        <p:nvPicPr>
          <p:cNvPr id="6146" name="Picture 2" descr="cmyk mea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08" y="3933056"/>
            <a:ext cx="3742320" cy="249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129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4067920"/>
          </a:xfrm>
        </p:spPr>
        <p:txBody>
          <a:bodyPr>
            <a:normAutofit/>
          </a:bodyPr>
          <a:lstStyle/>
          <a:p>
            <a:r>
              <a:rPr lang="en-GB" dirty="0">
                <a:solidFill>
                  <a:schemeClr val="tx1"/>
                </a:solidFill>
              </a:rPr>
              <a:t>CMYK</a:t>
            </a:r>
            <a:br>
              <a:rPr lang="en-GB" dirty="0">
                <a:solidFill>
                  <a:schemeClr val="tx1"/>
                </a:solidFill>
              </a:rPr>
            </a:br>
            <a:br>
              <a:rPr lang="en-GB" dirty="0">
                <a:solidFill>
                  <a:schemeClr val="tx1"/>
                </a:solidFill>
              </a:rPr>
            </a:br>
            <a:r>
              <a:rPr lang="en-GB" dirty="0"/>
              <a:t>What are it’s special features?</a:t>
            </a:r>
            <a:br>
              <a:rPr lang="en-GB" dirty="0"/>
            </a:b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a:t>CMYK colour space, traditionally, when the final proof is agreed the designer will make up “Colour Separations”.  </a:t>
            </a:r>
          </a:p>
          <a:p>
            <a:pPr>
              <a:buFont typeface="Arial" panose="020B0604020202020204" pitchFamily="34" charset="0"/>
              <a:buChar char="•"/>
            </a:pPr>
            <a:r>
              <a:rPr lang="en-GB" sz="2400" dirty="0"/>
              <a:t>These split the image up into its constituent colours for four-colour-printing.</a:t>
            </a:r>
          </a:p>
        </p:txBody>
      </p:sp>
      <p:pic>
        <p:nvPicPr>
          <p:cNvPr id="8194" name="Picture 2" descr="CM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857" y="3104610"/>
            <a:ext cx="4812158" cy="363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16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3.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217</TotalTime>
  <Words>821</Words>
  <Application>Microsoft Office PowerPoint</Application>
  <PresentationFormat>On-screen Show (4:3)</PresentationFormat>
  <Paragraphs>62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Tw Cen MT</vt:lpstr>
      <vt:lpstr>Tw Cen MT Condensed</vt:lpstr>
      <vt:lpstr>Wingdings 3</vt:lpstr>
      <vt:lpstr>Integral</vt:lpstr>
      <vt:lpstr>Advanced higher Graphic communication</vt:lpstr>
      <vt:lpstr>Learning intentions &amp; success criteria</vt:lpstr>
      <vt:lpstr>Additive and subtractive colour systems</vt:lpstr>
      <vt:lpstr>RGB (red, green &amp; blue)</vt:lpstr>
      <vt:lpstr>RBG: What are it’s special features? </vt:lpstr>
      <vt:lpstr>RBG: What are it’s special features? </vt:lpstr>
      <vt:lpstr>RBG: What are it’s special features? </vt:lpstr>
      <vt:lpstr>Cmyk  (cyan, magenta, yellow, black (Key colour))</vt:lpstr>
      <vt:lpstr>CMYK  What are it’s special features? </vt:lpstr>
      <vt:lpstr>CMYK  What are it’s special features? </vt:lpstr>
      <vt:lpstr>pantone</vt:lpstr>
      <vt:lpstr>Pantone  What are it’s special features? </vt:lpstr>
      <vt:lpstr>Colour space and detail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Graham Arrol</cp:lastModifiedBy>
  <cp:revision>27</cp:revision>
  <dcterms:created xsi:type="dcterms:W3CDTF">2020-05-18T09:31:07Z</dcterms:created>
  <dcterms:modified xsi:type="dcterms:W3CDTF">2024-02-04T19:06:22Z</dcterms:modified>
</cp:coreProperties>
</file>